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60" r:id="rId2"/>
    <p:sldMasterId id="2147483673" r:id="rId3"/>
  </p:sldMasterIdLst>
  <p:notesMasterIdLst>
    <p:notesMasterId r:id="rId31"/>
  </p:notesMasterIdLst>
  <p:sldIdLst>
    <p:sldId id="256" r:id="rId4"/>
    <p:sldId id="257" r:id="rId5"/>
    <p:sldId id="258" r:id="rId6"/>
    <p:sldId id="259" r:id="rId7"/>
    <p:sldId id="260" r:id="rId8"/>
    <p:sldId id="277" r:id="rId9"/>
    <p:sldId id="278" r:id="rId10"/>
    <p:sldId id="261" r:id="rId11"/>
    <p:sldId id="262" r:id="rId12"/>
    <p:sldId id="269" r:id="rId13"/>
    <p:sldId id="270" r:id="rId14"/>
    <p:sldId id="265" r:id="rId15"/>
    <p:sldId id="280" r:id="rId16"/>
    <p:sldId id="281" r:id="rId17"/>
    <p:sldId id="266" r:id="rId18"/>
    <p:sldId id="282" r:id="rId19"/>
    <p:sldId id="283" r:id="rId20"/>
    <p:sldId id="284" r:id="rId21"/>
    <p:sldId id="290" r:id="rId22"/>
    <p:sldId id="285" r:id="rId23"/>
    <p:sldId id="291" r:id="rId24"/>
    <p:sldId id="267" r:id="rId25"/>
    <p:sldId id="286" r:id="rId26"/>
    <p:sldId id="287" r:id="rId27"/>
    <p:sldId id="288" r:id="rId28"/>
    <p:sldId id="289" r:id="rId29"/>
    <p:sldId id="268"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34">
          <p15:clr>
            <a:srgbClr val="A4A3A4"/>
          </p15:clr>
        </p15:guide>
        <p15:guide id="2" pos="2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020" y="292"/>
      </p:cViewPr>
      <p:guideLst>
        <p:guide orient="horz" pos="634"/>
        <p:guide pos="28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7735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extLst>
      <p:ext uri="{BB962C8B-B14F-4D97-AF65-F5344CB8AC3E}">
        <p14:creationId xmlns:p14="http://schemas.microsoft.com/office/powerpoint/2010/main" val="885286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extLst>
      <p:ext uri="{BB962C8B-B14F-4D97-AF65-F5344CB8AC3E}">
        <p14:creationId xmlns:p14="http://schemas.microsoft.com/office/powerpoint/2010/main" val="2787313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3375"/>
              <a:buFont typeface="Arial" panose="020B0604020202020204"/>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143000" y="2701529"/>
            <a:ext cx="6858000" cy="1241822"/>
          </a:xfrm>
          <a:prstGeom prst="rect">
            <a:avLst/>
          </a:prstGeom>
          <a:noFill/>
          <a:ln>
            <a:noFill/>
          </a:ln>
        </p:spPr>
        <p:txBody>
          <a:bodyPr spcFirstLastPara="1" wrap="square" lIns="91425" tIns="45700" rIns="91425" bIns="45700" anchor="t" anchorCtr="0">
            <a:noAutofit/>
          </a:bodyPr>
          <a:lstStyle>
            <a:lvl1pPr lvl="0" algn="ctr">
              <a:lnSpc>
                <a:spcPct val="100000"/>
              </a:lnSpc>
              <a:spcBef>
                <a:spcPts val="205"/>
              </a:spcBef>
              <a:spcAft>
                <a:spcPts val="0"/>
              </a:spcAft>
              <a:buClr>
                <a:schemeClr val="dk1"/>
              </a:buClr>
              <a:buSzPts val="1350"/>
              <a:buFont typeface="Arial" panose="020B0604020202020204"/>
              <a:buNone/>
              <a:defRPr sz="1350"/>
            </a:lvl1pPr>
            <a:lvl2pPr lvl="1" algn="ctr">
              <a:lnSpc>
                <a:spcPct val="100000"/>
              </a:lnSpc>
              <a:spcBef>
                <a:spcPts val="170"/>
              </a:spcBef>
              <a:spcAft>
                <a:spcPts val="0"/>
              </a:spcAft>
              <a:buClr>
                <a:schemeClr val="dk1"/>
              </a:buClr>
              <a:buSzPts val="1125"/>
              <a:buFont typeface="Arial" panose="020B0604020202020204"/>
              <a:buNone/>
              <a:defRPr sz="1125"/>
            </a:lvl2pPr>
            <a:lvl3pPr lvl="2" algn="ctr">
              <a:lnSpc>
                <a:spcPct val="100000"/>
              </a:lnSpc>
              <a:spcBef>
                <a:spcPts val="150"/>
              </a:spcBef>
              <a:spcAft>
                <a:spcPts val="0"/>
              </a:spcAft>
              <a:buClr>
                <a:schemeClr val="dk1"/>
              </a:buClr>
              <a:buSzPts val="1015"/>
              <a:buFont typeface="Arial" panose="020B0604020202020204"/>
              <a:buNone/>
              <a:defRPr sz="1015"/>
            </a:lvl3pPr>
            <a:lvl4pPr lvl="3" algn="ctr">
              <a:lnSpc>
                <a:spcPct val="100000"/>
              </a:lnSpc>
              <a:spcBef>
                <a:spcPts val="135"/>
              </a:spcBef>
              <a:spcAft>
                <a:spcPts val="0"/>
              </a:spcAft>
              <a:buClr>
                <a:schemeClr val="dk1"/>
              </a:buClr>
              <a:buSzPts val="900"/>
              <a:buFont typeface="Arial" panose="020B0604020202020204"/>
              <a:buNone/>
              <a:defRPr sz="900"/>
            </a:lvl4pPr>
            <a:lvl5pPr lvl="4" algn="ctr">
              <a:lnSpc>
                <a:spcPct val="100000"/>
              </a:lnSpc>
              <a:spcBef>
                <a:spcPts val="135"/>
              </a:spcBef>
              <a:spcAft>
                <a:spcPts val="0"/>
              </a:spcAft>
              <a:buClr>
                <a:schemeClr val="dk1"/>
              </a:buClr>
              <a:buSzPts val="900"/>
              <a:buFont typeface="Arial" panose="020B0604020202020204"/>
              <a:buNone/>
              <a:defRPr sz="900"/>
            </a:lvl5pPr>
            <a:lvl6pPr lvl="5" algn="ctr">
              <a:lnSpc>
                <a:spcPct val="100000"/>
              </a:lnSpc>
              <a:spcBef>
                <a:spcPts val="135"/>
              </a:spcBef>
              <a:spcAft>
                <a:spcPts val="0"/>
              </a:spcAft>
              <a:buClr>
                <a:schemeClr val="dk1"/>
              </a:buClr>
              <a:buSzPts val="900"/>
              <a:buFont typeface="Arial" panose="020B0604020202020204"/>
              <a:buNone/>
              <a:defRPr sz="900"/>
            </a:lvl6pPr>
            <a:lvl7pPr lvl="6" algn="ctr">
              <a:lnSpc>
                <a:spcPct val="100000"/>
              </a:lnSpc>
              <a:spcBef>
                <a:spcPts val="135"/>
              </a:spcBef>
              <a:spcAft>
                <a:spcPts val="0"/>
              </a:spcAft>
              <a:buClr>
                <a:schemeClr val="dk1"/>
              </a:buClr>
              <a:buSzPts val="900"/>
              <a:buFont typeface="Arial" panose="020B0604020202020204"/>
              <a:buNone/>
              <a:defRPr sz="900"/>
            </a:lvl7pPr>
            <a:lvl8pPr lvl="7" algn="ctr">
              <a:lnSpc>
                <a:spcPct val="100000"/>
              </a:lnSpc>
              <a:spcBef>
                <a:spcPts val="135"/>
              </a:spcBef>
              <a:spcAft>
                <a:spcPts val="0"/>
              </a:spcAft>
              <a:buClr>
                <a:schemeClr val="dk1"/>
              </a:buClr>
              <a:buSzPts val="900"/>
              <a:buFont typeface="Arial" panose="020B0604020202020204"/>
              <a:buNone/>
              <a:defRPr sz="900"/>
            </a:lvl8pPr>
            <a:lvl9pPr lvl="8" algn="ctr">
              <a:lnSpc>
                <a:spcPct val="100000"/>
              </a:lnSpc>
              <a:spcBef>
                <a:spcPts val="135"/>
              </a:spcBef>
              <a:spcAft>
                <a:spcPts val="0"/>
              </a:spcAft>
              <a:buClr>
                <a:schemeClr val="dk1"/>
              </a:buClr>
              <a:buSzPts val="900"/>
              <a:buFont typeface="Arial" panose="020B0604020202020204"/>
              <a:buNone/>
              <a:defRPr sz="900"/>
            </a:lvl9pPr>
          </a:lstStyle>
          <a:p>
            <a:endParaRPr/>
          </a:p>
        </p:txBody>
      </p:sp>
      <p:sp>
        <p:nvSpPr>
          <p:cNvPr id="14" name="Google Shape;14;p2"/>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289343" y="-626164"/>
            <a:ext cx="4388644" cy="605293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4"/>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4"/>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1"/>
        <p:cNvGrpSpPr/>
        <p:nvPr/>
      </p:nvGrpSpPr>
      <p:grpSpPr>
        <a:xfrm>
          <a:off x="0" y="0"/>
          <a:ext cx="0" cy="0"/>
          <a:chOff x="0" y="0"/>
          <a:chExt cx="0" cy="0"/>
        </a:xfrm>
      </p:grpSpPr>
      <p:sp>
        <p:nvSpPr>
          <p:cNvPr id="92" name="Google Shape;92;p15"/>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3375"/>
              <a:buFont typeface="Arial" panose="020B0604020202020204"/>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5"/>
          <p:cNvSpPr txBox="1">
            <a:spLocks noGrp="1"/>
          </p:cNvSpPr>
          <p:nvPr>
            <p:ph type="subTitle" idx="1"/>
          </p:nvPr>
        </p:nvSpPr>
        <p:spPr>
          <a:xfrm>
            <a:off x="1143000" y="2701529"/>
            <a:ext cx="6858000" cy="1241822"/>
          </a:xfrm>
          <a:prstGeom prst="rect">
            <a:avLst/>
          </a:prstGeom>
          <a:noFill/>
          <a:ln>
            <a:noFill/>
          </a:ln>
        </p:spPr>
        <p:txBody>
          <a:bodyPr spcFirstLastPara="1" wrap="square" lIns="91425" tIns="45700" rIns="91425" bIns="45700" anchor="t" anchorCtr="0">
            <a:noAutofit/>
          </a:bodyPr>
          <a:lstStyle>
            <a:lvl1pPr lvl="0" algn="ctr">
              <a:lnSpc>
                <a:spcPct val="100000"/>
              </a:lnSpc>
              <a:spcBef>
                <a:spcPts val="205"/>
              </a:spcBef>
              <a:spcAft>
                <a:spcPts val="0"/>
              </a:spcAft>
              <a:buClr>
                <a:schemeClr val="dk1"/>
              </a:buClr>
              <a:buSzPts val="1350"/>
              <a:buFont typeface="Arial" panose="020B0604020202020204"/>
              <a:buNone/>
              <a:defRPr sz="1350"/>
            </a:lvl1pPr>
            <a:lvl2pPr lvl="1" algn="ctr">
              <a:lnSpc>
                <a:spcPct val="100000"/>
              </a:lnSpc>
              <a:spcBef>
                <a:spcPts val="170"/>
              </a:spcBef>
              <a:spcAft>
                <a:spcPts val="0"/>
              </a:spcAft>
              <a:buClr>
                <a:schemeClr val="dk1"/>
              </a:buClr>
              <a:buSzPts val="1125"/>
              <a:buFont typeface="Arial" panose="020B0604020202020204"/>
              <a:buNone/>
              <a:defRPr sz="1125"/>
            </a:lvl2pPr>
            <a:lvl3pPr lvl="2" algn="ctr">
              <a:lnSpc>
                <a:spcPct val="100000"/>
              </a:lnSpc>
              <a:spcBef>
                <a:spcPts val="150"/>
              </a:spcBef>
              <a:spcAft>
                <a:spcPts val="0"/>
              </a:spcAft>
              <a:buClr>
                <a:schemeClr val="dk1"/>
              </a:buClr>
              <a:buSzPts val="1015"/>
              <a:buFont typeface="Arial" panose="020B0604020202020204"/>
              <a:buNone/>
              <a:defRPr sz="1015"/>
            </a:lvl3pPr>
            <a:lvl4pPr lvl="3" algn="ctr">
              <a:lnSpc>
                <a:spcPct val="100000"/>
              </a:lnSpc>
              <a:spcBef>
                <a:spcPts val="135"/>
              </a:spcBef>
              <a:spcAft>
                <a:spcPts val="0"/>
              </a:spcAft>
              <a:buClr>
                <a:schemeClr val="dk1"/>
              </a:buClr>
              <a:buSzPts val="900"/>
              <a:buFont typeface="Arial" panose="020B0604020202020204"/>
              <a:buNone/>
              <a:defRPr sz="900"/>
            </a:lvl4pPr>
            <a:lvl5pPr lvl="4" algn="ctr">
              <a:lnSpc>
                <a:spcPct val="100000"/>
              </a:lnSpc>
              <a:spcBef>
                <a:spcPts val="135"/>
              </a:spcBef>
              <a:spcAft>
                <a:spcPts val="0"/>
              </a:spcAft>
              <a:buClr>
                <a:schemeClr val="dk1"/>
              </a:buClr>
              <a:buSzPts val="900"/>
              <a:buFont typeface="Arial" panose="020B0604020202020204"/>
              <a:buNone/>
              <a:defRPr sz="900"/>
            </a:lvl5pPr>
            <a:lvl6pPr lvl="5" algn="ctr">
              <a:lnSpc>
                <a:spcPct val="100000"/>
              </a:lnSpc>
              <a:spcBef>
                <a:spcPts val="135"/>
              </a:spcBef>
              <a:spcAft>
                <a:spcPts val="0"/>
              </a:spcAft>
              <a:buClr>
                <a:schemeClr val="dk1"/>
              </a:buClr>
              <a:buSzPts val="900"/>
              <a:buFont typeface="Arial" panose="020B0604020202020204"/>
              <a:buNone/>
              <a:defRPr sz="900"/>
            </a:lvl6pPr>
            <a:lvl7pPr lvl="6" algn="ctr">
              <a:lnSpc>
                <a:spcPct val="100000"/>
              </a:lnSpc>
              <a:spcBef>
                <a:spcPts val="135"/>
              </a:spcBef>
              <a:spcAft>
                <a:spcPts val="0"/>
              </a:spcAft>
              <a:buClr>
                <a:schemeClr val="dk1"/>
              </a:buClr>
              <a:buSzPts val="900"/>
              <a:buFont typeface="Arial" panose="020B0604020202020204"/>
              <a:buNone/>
              <a:defRPr sz="900"/>
            </a:lvl7pPr>
            <a:lvl8pPr lvl="7" algn="ctr">
              <a:lnSpc>
                <a:spcPct val="100000"/>
              </a:lnSpc>
              <a:spcBef>
                <a:spcPts val="135"/>
              </a:spcBef>
              <a:spcAft>
                <a:spcPts val="0"/>
              </a:spcAft>
              <a:buClr>
                <a:schemeClr val="dk1"/>
              </a:buClr>
              <a:buSzPts val="900"/>
              <a:buFont typeface="Arial" panose="020B0604020202020204"/>
              <a:buNone/>
              <a:defRPr sz="900"/>
            </a:lvl8pPr>
            <a:lvl9pPr lvl="8" algn="ctr">
              <a:lnSpc>
                <a:spcPct val="100000"/>
              </a:lnSpc>
              <a:spcBef>
                <a:spcPts val="135"/>
              </a:spcBef>
              <a:spcAft>
                <a:spcPts val="0"/>
              </a:spcAft>
              <a:buClr>
                <a:schemeClr val="dk1"/>
              </a:buClr>
              <a:buSzPts val="900"/>
              <a:buFont typeface="Arial" panose="020B0604020202020204"/>
              <a:buNone/>
              <a:defRPr sz="900"/>
            </a:lvl9pPr>
          </a:lstStyle>
          <a:p>
            <a:endParaRPr/>
          </a:p>
        </p:txBody>
      </p:sp>
      <p:sp>
        <p:nvSpPr>
          <p:cNvPr id="94" name="Google Shape;94;p15"/>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5"/>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5"/>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6"/>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100" name="Google Shape;100;p16"/>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6"/>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6"/>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3375"/>
              <a:buFont typeface="Arial" panose="020B0604020202020204"/>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7"/>
          <p:cNvSpPr txBox="1">
            <a:spLocks noGrp="1"/>
          </p:cNvSpPr>
          <p:nvPr>
            <p:ph type="body" idx="1"/>
          </p:nvPr>
        </p:nvSpPr>
        <p:spPr>
          <a:xfrm>
            <a:off x="623888" y="3442097"/>
            <a:ext cx="7886700" cy="112514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05"/>
              </a:spcBef>
              <a:spcAft>
                <a:spcPts val="0"/>
              </a:spcAft>
              <a:buClr>
                <a:srgbClr val="888888"/>
              </a:buClr>
              <a:buSzPts val="1350"/>
              <a:buFont typeface="Arial" panose="020B0604020202020204"/>
              <a:buNone/>
              <a:defRPr sz="1350">
                <a:solidFill>
                  <a:srgbClr val="888888"/>
                </a:solidFill>
              </a:defRPr>
            </a:lvl1pPr>
            <a:lvl2pPr marL="914400" lvl="1" indent="-228600" algn="l">
              <a:lnSpc>
                <a:spcPct val="100000"/>
              </a:lnSpc>
              <a:spcBef>
                <a:spcPts val="170"/>
              </a:spcBef>
              <a:spcAft>
                <a:spcPts val="0"/>
              </a:spcAft>
              <a:buClr>
                <a:srgbClr val="888888"/>
              </a:buClr>
              <a:buSzPts val="1125"/>
              <a:buFont typeface="Arial" panose="020B0604020202020204"/>
              <a:buNone/>
              <a:defRPr sz="1125">
                <a:solidFill>
                  <a:srgbClr val="888888"/>
                </a:solidFill>
              </a:defRPr>
            </a:lvl2pPr>
            <a:lvl3pPr marL="1371600" lvl="2" indent="-228600" algn="l">
              <a:lnSpc>
                <a:spcPct val="100000"/>
              </a:lnSpc>
              <a:spcBef>
                <a:spcPts val="150"/>
              </a:spcBef>
              <a:spcAft>
                <a:spcPts val="0"/>
              </a:spcAft>
              <a:buClr>
                <a:srgbClr val="888888"/>
              </a:buClr>
              <a:buSzPts val="1015"/>
              <a:buFont typeface="Arial" panose="020B0604020202020204"/>
              <a:buNone/>
              <a:defRPr sz="1015">
                <a:solidFill>
                  <a:srgbClr val="888888"/>
                </a:solidFill>
              </a:defRPr>
            </a:lvl3pPr>
            <a:lvl4pPr marL="1828800" lvl="3"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4pPr>
            <a:lvl5pPr marL="2286000" lvl="4"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5pPr>
            <a:lvl6pPr marL="2743200" lvl="5"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6pPr>
            <a:lvl7pPr marL="3200400" lvl="6"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7pPr>
            <a:lvl8pPr marL="3657600" lvl="7"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8pPr>
            <a:lvl9pPr marL="4114800" lvl="8"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9pPr>
          </a:lstStyle>
          <a:p>
            <a:endParaRPr/>
          </a:p>
        </p:txBody>
      </p:sp>
      <p:sp>
        <p:nvSpPr>
          <p:cNvPr id="106" name="Google Shape;106;p17"/>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7"/>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7"/>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18"/>
          <p:cNvSpPr txBox="1">
            <a:spLocks noGrp="1"/>
          </p:cNvSpPr>
          <p:nvPr>
            <p:ph type="body" idx="1"/>
          </p:nvPr>
        </p:nvSpPr>
        <p:spPr>
          <a:xfrm>
            <a:off x="457200" y="1200150"/>
            <a:ext cx="4032504" cy="339447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112" name="Google Shape;112;p18"/>
          <p:cNvSpPr txBox="1">
            <a:spLocks noGrp="1"/>
          </p:cNvSpPr>
          <p:nvPr>
            <p:ph type="body" idx="2"/>
          </p:nvPr>
        </p:nvSpPr>
        <p:spPr>
          <a:xfrm>
            <a:off x="4654296" y="1200150"/>
            <a:ext cx="4032504" cy="339447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113" name="Google Shape;113;p18"/>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8"/>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8"/>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9"/>
          <p:cNvSpPr txBox="1">
            <a:spLocks noGrp="1"/>
          </p:cNvSpPr>
          <p:nvPr>
            <p:ph type="body" idx="1"/>
          </p:nvPr>
        </p:nvSpPr>
        <p:spPr>
          <a:xfrm>
            <a:off x="629841" y="1260872"/>
            <a:ext cx="3868340" cy="61793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05"/>
              </a:spcBef>
              <a:spcAft>
                <a:spcPts val="0"/>
              </a:spcAft>
              <a:buClr>
                <a:schemeClr val="dk1"/>
              </a:buClr>
              <a:buSzPts val="1350"/>
              <a:buFont typeface="Arial" panose="020B0604020202020204"/>
              <a:buNone/>
              <a:defRPr sz="1350" b="1"/>
            </a:lvl1pPr>
            <a:lvl2pPr marL="914400" lvl="1" indent="-228600" algn="l">
              <a:lnSpc>
                <a:spcPct val="100000"/>
              </a:lnSpc>
              <a:spcBef>
                <a:spcPts val="170"/>
              </a:spcBef>
              <a:spcAft>
                <a:spcPts val="0"/>
              </a:spcAft>
              <a:buClr>
                <a:schemeClr val="dk1"/>
              </a:buClr>
              <a:buSzPts val="1125"/>
              <a:buFont typeface="Arial" panose="020B0604020202020204"/>
              <a:buNone/>
              <a:defRPr sz="1125" b="1"/>
            </a:lvl2pPr>
            <a:lvl3pPr marL="1371600" lvl="2" indent="-228600" algn="l">
              <a:lnSpc>
                <a:spcPct val="100000"/>
              </a:lnSpc>
              <a:spcBef>
                <a:spcPts val="150"/>
              </a:spcBef>
              <a:spcAft>
                <a:spcPts val="0"/>
              </a:spcAft>
              <a:buClr>
                <a:schemeClr val="dk1"/>
              </a:buClr>
              <a:buSzPts val="1015"/>
              <a:buFont typeface="Arial" panose="020B0604020202020204"/>
              <a:buNone/>
              <a:defRPr sz="1015" b="1"/>
            </a:lvl3pPr>
            <a:lvl4pPr marL="1828800" lvl="3" indent="-228600" algn="l">
              <a:lnSpc>
                <a:spcPct val="100000"/>
              </a:lnSpc>
              <a:spcBef>
                <a:spcPts val="135"/>
              </a:spcBef>
              <a:spcAft>
                <a:spcPts val="0"/>
              </a:spcAft>
              <a:buClr>
                <a:schemeClr val="dk1"/>
              </a:buClr>
              <a:buSzPts val="900"/>
              <a:buFont typeface="Arial" panose="020B0604020202020204"/>
              <a:buNone/>
              <a:defRPr sz="900" b="1"/>
            </a:lvl4pPr>
            <a:lvl5pPr marL="2286000" lvl="4" indent="-228600" algn="l">
              <a:lnSpc>
                <a:spcPct val="100000"/>
              </a:lnSpc>
              <a:spcBef>
                <a:spcPts val="135"/>
              </a:spcBef>
              <a:spcAft>
                <a:spcPts val="0"/>
              </a:spcAft>
              <a:buClr>
                <a:schemeClr val="dk1"/>
              </a:buClr>
              <a:buSzPts val="900"/>
              <a:buFont typeface="Arial" panose="020B0604020202020204"/>
              <a:buNone/>
              <a:defRPr sz="900" b="1"/>
            </a:lvl5pPr>
            <a:lvl6pPr marL="2743200" lvl="5" indent="-228600" algn="l">
              <a:lnSpc>
                <a:spcPct val="100000"/>
              </a:lnSpc>
              <a:spcBef>
                <a:spcPts val="135"/>
              </a:spcBef>
              <a:spcAft>
                <a:spcPts val="0"/>
              </a:spcAft>
              <a:buClr>
                <a:schemeClr val="dk1"/>
              </a:buClr>
              <a:buSzPts val="900"/>
              <a:buFont typeface="Arial" panose="020B0604020202020204"/>
              <a:buNone/>
              <a:defRPr sz="900" b="1"/>
            </a:lvl6pPr>
            <a:lvl7pPr marL="3200400" lvl="6" indent="-228600" algn="l">
              <a:lnSpc>
                <a:spcPct val="100000"/>
              </a:lnSpc>
              <a:spcBef>
                <a:spcPts val="135"/>
              </a:spcBef>
              <a:spcAft>
                <a:spcPts val="0"/>
              </a:spcAft>
              <a:buClr>
                <a:schemeClr val="dk1"/>
              </a:buClr>
              <a:buSzPts val="900"/>
              <a:buFont typeface="Arial" panose="020B0604020202020204"/>
              <a:buNone/>
              <a:defRPr sz="900" b="1"/>
            </a:lvl7pPr>
            <a:lvl8pPr marL="3657600" lvl="7" indent="-228600" algn="l">
              <a:lnSpc>
                <a:spcPct val="100000"/>
              </a:lnSpc>
              <a:spcBef>
                <a:spcPts val="135"/>
              </a:spcBef>
              <a:spcAft>
                <a:spcPts val="0"/>
              </a:spcAft>
              <a:buClr>
                <a:schemeClr val="dk1"/>
              </a:buClr>
              <a:buSzPts val="900"/>
              <a:buFont typeface="Arial" panose="020B0604020202020204"/>
              <a:buNone/>
              <a:defRPr sz="900" b="1"/>
            </a:lvl8pPr>
            <a:lvl9pPr marL="4114800" lvl="8" indent="-228600" algn="l">
              <a:lnSpc>
                <a:spcPct val="100000"/>
              </a:lnSpc>
              <a:spcBef>
                <a:spcPts val="135"/>
              </a:spcBef>
              <a:spcAft>
                <a:spcPts val="0"/>
              </a:spcAft>
              <a:buClr>
                <a:schemeClr val="dk1"/>
              </a:buClr>
              <a:buSzPts val="900"/>
              <a:buFont typeface="Arial" panose="020B0604020202020204"/>
              <a:buNone/>
              <a:defRPr sz="900" b="1"/>
            </a:lvl9pPr>
          </a:lstStyle>
          <a:p>
            <a:endParaRPr/>
          </a:p>
        </p:txBody>
      </p:sp>
      <p:sp>
        <p:nvSpPr>
          <p:cNvPr id="119" name="Google Shape;119;p19"/>
          <p:cNvSpPr txBox="1">
            <a:spLocks noGrp="1"/>
          </p:cNvSpPr>
          <p:nvPr>
            <p:ph type="body" idx="2"/>
          </p:nvPr>
        </p:nvSpPr>
        <p:spPr>
          <a:xfrm>
            <a:off x="629841" y="1878806"/>
            <a:ext cx="3868340" cy="276344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120" name="Google Shape;120;p19"/>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05"/>
              </a:spcBef>
              <a:spcAft>
                <a:spcPts val="0"/>
              </a:spcAft>
              <a:buClr>
                <a:schemeClr val="dk1"/>
              </a:buClr>
              <a:buSzPts val="1350"/>
              <a:buFont typeface="Arial" panose="020B0604020202020204"/>
              <a:buNone/>
              <a:defRPr sz="1350" b="1"/>
            </a:lvl1pPr>
            <a:lvl2pPr marL="914400" lvl="1" indent="-228600" algn="l">
              <a:lnSpc>
                <a:spcPct val="100000"/>
              </a:lnSpc>
              <a:spcBef>
                <a:spcPts val="170"/>
              </a:spcBef>
              <a:spcAft>
                <a:spcPts val="0"/>
              </a:spcAft>
              <a:buClr>
                <a:schemeClr val="dk1"/>
              </a:buClr>
              <a:buSzPts val="1125"/>
              <a:buFont typeface="Arial" panose="020B0604020202020204"/>
              <a:buNone/>
              <a:defRPr sz="1125" b="1"/>
            </a:lvl2pPr>
            <a:lvl3pPr marL="1371600" lvl="2" indent="-228600" algn="l">
              <a:lnSpc>
                <a:spcPct val="100000"/>
              </a:lnSpc>
              <a:spcBef>
                <a:spcPts val="150"/>
              </a:spcBef>
              <a:spcAft>
                <a:spcPts val="0"/>
              </a:spcAft>
              <a:buClr>
                <a:schemeClr val="dk1"/>
              </a:buClr>
              <a:buSzPts val="1015"/>
              <a:buFont typeface="Arial" panose="020B0604020202020204"/>
              <a:buNone/>
              <a:defRPr sz="1015" b="1"/>
            </a:lvl3pPr>
            <a:lvl4pPr marL="1828800" lvl="3" indent="-228600" algn="l">
              <a:lnSpc>
                <a:spcPct val="100000"/>
              </a:lnSpc>
              <a:spcBef>
                <a:spcPts val="135"/>
              </a:spcBef>
              <a:spcAft>
                <a:spcPts val="0"/>
              </a:spcAft>
              <a:buClr>
                <a:schemeClr val="dk1"/>
              </a:buClr>
              <a:buSzPts val="900"/>
              <a:buFont typeface="Arial" panose="020B0604020202020204"/>
              <a:buNone/>
              <a:defRPr sz="900" b="1"/>
            </a:lvl4pPr>
            <a:lvl5pPr marL="2286000" lvl="4" indent="-228600" algn="l">
              <a:lnSpc>
                <a:spcPct val="100000"/>
              </a:lnSpc>
              <a:spcBef>
                <a:spcPts val="135"/>
              </a:spcBef>
              <a:spcAft>
                <a:spcPts val="0"/>
              </a:spcAft>
              <a:buClr>
                <a:schemeClr val="dk1"/>
              </a:buClr>
              <a:buSzPts val="900"/>
              <a:buFont typeface="Arial" panose="020B0604020202020204"/>
              <a:buNone/>
              <a:defRPr sz="900" b="1"/>
            </a:lvl5pPr>
            <a:lvl6pPr marL="2743200" lvl="5" indent="-228600" algn="l">
              <a:lnSpc>
                <a:spcPct val="100000"/>
              </a:lnSpc>
              <a:spcBef>
                <a:spcPts val="135"/>
              </a:spcBef>
              <a:spcAft>
                <a:spcPts val="0"/>
              </a:spcAft>
              <a:buClr>
                <a:schemeClr val="dk1"/>
              </a:buClr>
              <a:buSzPts val="900"/>
              <a:buFont typeface="Arial" panose="020B0604020202020204"/>
              <a:buNone/>
              <a:defRPr sz="900" b="1"/>
            </a:lvl6pPr>
            <a:lvl7pPr marL="3200400" lvl="6" indent="-228600" algn="l">
              <a:lnSpc>
                <a:spcPct val="100000"/>
              </a:lnSpc>
              <a:spcBef>
                <a:spcPts val="135"/>
              </a:spcBef>
              <a:spcAft>
                <a:spcPts val="0"/>
              </a:spcAft>
              <a:buClr>
                <a:schemeClr val="dk1"/>
              </a:buClr>
              <a:buSzPts val="900"/>
              <a:buFont typeface="Arial" panose="020B0604020202020204"/>
              <a:buNone/>
              <a:defRPr sz="900" b="1"/>
            </a:lvl7pPr>
            <a:lvl8pPr marL="3657600" lvl="7" indent="-228600" algn="l">
              <a:lnSpc>
                <a:spcPct val="100000"/>
              </a:lnSpc>
              <a:spcBef>
                <a:spcPts val="135"/>
              </a:spcBef>
              <a:spcAft>
                <a:spcPts val="0"/>
              </a:spcAft>
              <a:buClr>
                <a:schemeClr val="dk1"/>
              </a:buClr>
              <a:buSzPts val="900"/>
              <a:buFont typeface="Arial" panose="020B0604020202020204"/>
              <a:buNone/>
              <a:defRPr sz="900" b="1"/>
            </a:lvl8pPr>
            <a:lvl9pPr marL="4114800" lvl="8" indent="-228600" algn="l">
              <a:lnSpc>
                <a:spcPct val="100000"/>
              </a:lnSpc>
              <a:spcBef>
                <a:spcPts val="135"/>
              </a:spcBef>
              <a:spcAft>
                <a:spcPts val="0"/>
              </a:spcAft>
              <a:buClr>
                <a:schemeClr val="dk1"/>
              </a:buClr>
              <a:buSzPts val="900"/>
              <a:buFont typeface="Arial" panose="020B0604020202020204"/>
              <a:buNone/>
              <a:defRPr sz="900" b="1"/>
            </a:lvl9pPr>
          </a:lstStyle>
          <a:p>
            <a:endParaRPr/>
          </a:p>
        </p:txBody>
      </p:sp>
      <p:sp>
        <p:nvSpPr>
          <p:cNvPr id="121" name="Google Shape;121;p19"/>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122" name="Google Shape;122;p19"/>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9"/>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19"/>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0"/>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20"/>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20"/>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21"/>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21"/>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21"/>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1800"/>
              <a:buFont typeface="Arial" panose="020B0604020202020204"/>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2"/>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Font typeface="Arial" panose="020B0604020202020204"/>
              <a:buChar char="•"/>
              <a:defRPr sz="1800"/>
            </a:lvl1pPr>
            <a:lvl2pPr marL="914400" lvl="1" indent="-328295" algn="l">
              <a:lnSpc>
                <a:spcPct val="100000"/>
              </a:lnSpc>
              <a:spcBef>
                <a:spcPts val="235"/>
              </a:spcBef>
              <a:spcAft>
                <a:spcPts val="0"/>
              </a:spcAft>
              <a:buClr>
                <a:schemeClr val="dk1"/>
              </a:buClr>
              <a:buSzPts val="1575"/>
              <a:buFont typeface="Arial" panose="020B0604020202020204"/>
              <a:buChar char="–"/>
              <a:defRPr sz="1575"/>
            </a:lvl2pPr>
            <a:lvl3pPr marL="1371600" lvl="2" indent="-314325" algn="l">
              <a:lnSpc>
                <a:spcPct val="100000"/>
              </a:lnSpc>
              <a:spcBef>
                <a:spcPts val="205"/>
              </a:spcBef>
              <a:spcAft>
                <a:spcPts val="0"/>
              </a:spcAft>
              <a:buClr>
                <a:schemeClr val="dk1"/>
              </a:buClr>
              <a:buSzPts val="1350"/>
              <a:buFont typeface="Arial" panose="020B0604020202020204"/>
              <a:buChar char="•"/>
              <a:defRPr sz="1350"/>
            </a:lvl3pPr>
            <a:lvl4pPr marL="1828800" lvl="3" indent="-299720" algn="l">
              <a:lnSpc>
                <a:spcPct val="100000"/>
              </a:lnSpc>
              <a:spcBef>
                <a:spcPts val="170"/>
              </a:spcBef>
              <a:spcAft>
                <a:spcPts val="0"/>
              </a:spcAft>
              <a:buClr>
                <a:schemeClr val="dk1"/>
              </a:buClr>
              <a:buSzPts val="1125"/>
              <a:buFont typeface="Arial" panose="020B0604020202020204"/>
              <a:buChar char="–"/>
              <a:defRPr sz="1125"/>
            </a:lvl4pPr>
            <a:lvl5pPr marL="2286000" lvl="4" indent="-299720" algn="l">
              <a:lnSpc>
                <a:spcPct val="100000"/>
              </a:lnSpc>
              <a:spcBef>
                <a:spcPts val="170"/>
              </a:spcBef>
              <a:spcAft>
                <a:spcPts val="0"/>
              </a:spcAft>
              <a:buClr>
                <a:schemeClr val="dk1"/>
              </a:buClr>
              <a:buSzPts val="1125"/>
              <a:buFont typeface="Arial" panose="020B0604020202020204"/>
              <a:buChar char="»"/>
              <a:defRPr sz="1125"/>
            </a:lvl5pPr>
            <a:lvl6pPr marL="2743200" lvl="5" indent="-299720" algn="l">
              <a:lnSpc>
                <a:spcPct val="100000"/>
              </a:lnSpc>
              <a:spcBef>
                <a:spcPts val="170"/>
              </a:spcBef>
              <a:spcAft>
                <a:spcPts val="0"/>
              </a:spcAft>
              <a:buClr>
                <a:schemeClr val="dk1"/>
              </a:buClr>
              <a:buSzPts val="1125"/>
              <a:buFont typeface="Arial" panose="020B0604020202020204"/>
              <a:buChar char="»"/>
              <a:defRPr sz="1125"/>
            </a:lvl6pPr>
            <a:lvl7pPr marL="3200400" lvl="6" indent="-299720" algn="l">
              <a:lnSpc>
                <a:spcPct val="100000"/>
              </a:lnSpc>
              <a:spcBef>
                <a:spcPts val="170"/>
              </a:spcBef>
              <a:spcAft>
                <a:spcPts val="0"/>
              </a:spcAft>
              <a:buClr>
                <a:schemeClr val="dk1"/>
              </a:buClr>
              <a:buSzPts val="1125"/>
              <a:buFont typeface="Arial" panose="020B0604020202020204"/>
              <a:buChar char="»"/>
              <a:defRPr sz="1125"/>
            </a:lvl7pPr>
            <a:lvl8pPr marL="3657600" lvl="7" indent="-299720" algn="l">
              <a:lnSpc>
                <a:spcPct val="100000"/>
              </a:lnSpc>
              <a:spcBef>
                <a:spcPts val="170"/>
              </a:spcBef>
              <a:spcAft>
                <a:spcPts val="0"/>
              </a:spcAft>
              <a:buClr>
                <a:schemeClr val="dk1"/>
              </a:buClr>
              <a:buSzPts val="1125"/>
              <a:buFont typeface="Arial" panose="020B0604020202020204"/>
              <a:buChar char="»"/>
              <a:defRPr sz="1125"/>
            </a:lvl8pPr>
            <a:lvl9pPr marL="4114800" lvl="8" indent="-299720" algn="l">
              <a:lnSpc>
                <a:spcPct val="100000"/>
              </a:lnSpc>
              <a:spcBef>
                <a:spcPts val="170"/>
              </a:spcBef>
              <a:spcAft>
                <a:spcPts val="0"/>
              </a:spcAft>
              <a:buClr>
                <a:schemeClr val="dk1"/>
              </a:buClr>
              <a:buSzPts val="1125"/>
              <a:buFont typeface="Arial" panose="020B0604020202020204"/>
              <a:buChar char="»"/>
              <a:defRPr sz="1125"/>
            </a:lvl9pPr>
          </a:lstStyle>
          <a:p>
            <a:endParaRPr/>
          </a:p>
        </p:txBody>
      </p:sp>
      <p:sp>
        <p:nvSpPr>
          <p:cNvPr id="137" name="Google Shape;137;p22"/>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5"/>
              </a:spcBef>
              <a:spcAft>
                <a:spcPts val="0"/>
              </a:spcAft>
              <a:buClr>
                <a:schemeClr val="dk1"/>
              </a:buClr>
              <a:buSzPts val="900"/>
              <a:buFont typeface="Arial" panose="020B0604020202020204"/>
              <a:buNone/>
              <a:defRPr sz="900"/>
            </a:lvl1pPr>
            <a:lvl2pPr marL="914400" lvl="1" indent="-228600" algn="l">
              <a:lnSpc>
                <a:spcPct val="100000"/>
              </a:lnSpc>
              <a:spcBef>
                <a:spcPts val="120"/>
              </a:spcBef>
              <a:spcAft>
                <a:spcPts val="0"/>
              </a:spcAft>
              <a:buClr>
                <a:schemeClr val="dk1"/>
              </a:buClr>
              <a:buSzPts val="790"/>
              <a:buFont typeface="Arial" panose="020B0604020202020204"/>
              <a:buNone/>
              <a:defRPr sz="790"/>
            </a:lvl2pPr>
            <a:lvl3pPr marL="1371600" lvl="2" indent="-228600" algn="l">
              <a:lnSpc>
                <a:spcPct val="100000"/>
              </a:lnSpc>
              <a:spcBef>
                <a:spcPts val="100"/>
              </a:spcBef>
              <a:spcAft>
                <a:spcPts val="0"/>
              </a:spcAft>
              <a:buClr>
                <a:schemeClr val="dk1"/>
              </a:buClr>
              <a:buSzPts val="675"/>
              <a:buFont typeface="Arial" panose="020B0604020202020204"/>
              <a:buNone/>
              <a:defRPr sz="675"/>
            </a:lvl3pPr>
            <a:lvl4pPr marL="1828800" lvl="3" indent="-228600" algn="l">
              <a:lnSpc>
                <a:spcPct val="100000"/>
              </a:lnSpc>
              <a:spcBef>
                <a:spcPts val="85"/>
              </a:spcBef>
              <a:spcAft>
                <a:spcPts val="0"/>
              </a:spcAft>
              <a:buClr>
                <a:schemeClr val="dk1"/>
              </a:buClr>
              <a:buSzPts val="565"/>
              <a:buFont typeface="Arial" panose="020B0604020202020204"/>
              <a:buNone/>
              <a:defRPr sz="565"/>
            </a:lvl4pPr>
            <a:lvl5pPr marL="2286000" lvl="4" indent="-228600" algn="l">
              <a:lnSpc>
                <a:spcPct val="100000"/>
              </a:lnSpc>
              <a:spcBef>
                <a:spcPts val="85"/>
              </a:spcBef>
              <a:spcAft>
                <a:spcPts val="0"/>
              </a:spcAft>
              <a:buClr>
                <a:schemeClr val="dk1"/>
              </a:buClr>
              <a:buSzPts val="565"/>
              <a:buFont typeface="Arial" panose="020B0604020202020204"/>
              <a:buNone/>
              <a:defRPr sz="565"/>
            </a:lvl5pPr>
            <a:lvl6pPr marL="2743200" lvl="5" indent="-228600" algn="l">
              <a:lnSpc>
                <a:spcPct val="100000"/>
              </a:lnSpc>
              <a:spcBef>
                <a:spcPts val="85"/>
              </a:spcBef>
              <a:spcAft>
                <a:spcPts val="0"/>
              </a:spcAft>
              <a:buClr>
                <a:schemeClr val="dk1"/>
              </a:buClr>
              <a:buSzPts val="565"/>
              <a:buFont typeface="Arial" panose="020B0604020202020204"/>
              <a:buNone/>
              <a:defRPr sz="565"/>
            </a:lvl6pPr>
            <a:lvl7pPr marL="3200400" lvl="6" indent="-228600" algn="l">
              <a:lnSpc>
                <a:spcPct val="100000"/>
              </a:lnSpc>
              <a:spcBef>
                <a:spcPts val="85"/>
              </a:spcBef>
              <a:spcAft>
                <a:spcPts val="0"/>
              </a:spcAft>
              <a:buClr>
                <a:schemeClr val="dk1"/>
              </a:buClr>
              <a:buSzPts val="565"/>
              <a:buFont typeface="Arial" panose="020B0604020202020204"/>
              <a:buNone/>
              <a:defRPr sz="565"/>
            </a:lvl7pPr>
            <a:lvl8pPr marL="3657600" lvl="7" indent="-228600" algn="l">
              <a:lnSpc>
                <a:spcPct val="100000"/>
              </a:lnSpc>
              <a:spcBef>
                <a:spcPts val="85"/>
              </a:spcBef>
              <a:spcAft>
                <a:spcPts val="0"/>
              </a:spcAft>
              <a:buClr>
                <a:schemeClr val="dk1"/>
              </a:buClr>
              <a:buSzPts val="565"/>
              <a:buFont typeface="Arial" panose="020B0604020202020204"/>
              <a:buNone/>
              <a:defRPr sz="565"/>
            </a:lvl8pPr>
            <a:lvl9pPr marL="4114800" lvl="8" indent="-228600" algn="l">
              <a:lnSpc>
                <a:spcPct val="100000"/>
              </a:lnSpc>
              <a:spcBef>
                <a:spcPts val="85"/>
              </a:spcBef>
              <a:spcAft>
                <a:spcPts val="0"/>
              </a:spcAft>
              <a:buClr>
                <a:schemeClr val="dk1"/>
              </a:buClr>
              <a:buSzPts val="565"/>
              <a:buFont typeface="Arial" panose="020B0604020202020204"/>
              <a:buNone/>
              <a:defRPr sz="565"/>
            </a:lvl9pPr>
          </a:lstStyle>
          <a:p>
            <a:endParaRPr/>
          </a:p>
        </p:txBody>
      </p:sp>
      <p:sp>
        <p:nvSpPr>
          <p:cNvPr id="138" name="Google Shape;138;p22"/>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2"/>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2"/>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1800"/>
              <a:buFont typeface="Arial" panose="020B0604020202020204"/>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23"/>
          <p:cNvSpPr>
            <a:spLocks noGrp="1"/>
          </p:cNvSpPr>
          <p:nvPr>
            <p:ph type="pic" idx="2"/>
          </p:nvPr>
        </p:nvSpPr>
        <p:spPr>
          <a:xfrm>
            <a:off x="3887391" y="740569"/>
            <a:ext cx="4629150" cy="3655219"/>
          </a:xfrm>
          <a:prstGeom prst="rect">
            <a:avLst/>
          </a:prstGeom>
          <a:noFill/>
          <a:ln>
            <a:noFill/>
          </a:ln>
        </p:spPr>
      </p:sp>
      <p:sp>
        <p:nvSpPr>
          <p:cNvPr id="144" name="Google Shape;144;p23"/>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5"/>
              </a:spcBef>
              <a:spcAft>
                <a:spcPts val="0"/>
              </a:spcAft>
              <a:buClr>
                <a:schemeClr val="dk1"/>
              </a:buClr>
              <a:buSzPts val="900"/>
              <a:buFont typeface="Arial" panose="020B0604020202020204"/>
              <a:buNone/>
              <a:defRPr sz="900"/>
            </a:lvl1pPr>
            <a:lvl2pPr marL="914400" lvl="1" indent="-228600" algn="l">
              <a:lnSpc>
                <a:spcPct val="100000"/>
              </a:lnSpc>
              <a:spcBef>
                <a:spcPts val="120"/>
              </a:spcBef>
              <a:spcAft>
                <a:spcPts val="0"/>
              </a:spcAft>
              <a:buClr>
                <a:schemeClr val="dk1"/>
              </a:buClr>
              <a:buSzPts val="790"/>
              <a:buFont typeface="Arial" panose="020B0604020202020204"/>
              <a:buNone/>
              <a:defRPr sz="790"/>
            </a:lvl2pPr>
            <a:lvl3pPr marL="1371600" lvl="2" indent="-228600" algn="l">
              <a:lnSpc>
                <a:spcPct val="100000"/>
              </a:lnSpc>
              <a:spcBef>
                <a:spcPts val="100"/>
              </a:spcBef>
              <a:spcAft>
                <a:spcPts val="0"/>
              </a:spcAft>
              <a:buClr>
                <a:schemeClr val="dk1"/>
              </a:buClr>
              <a:buSzPts val="675"/>
              <a:buFont typeface="Arial" panose="020B0604020202020204"/>
              <a:buNone/>
              <a:defRPr sz="675"/>
            </a:lvl3pPr>
            <a:lvl4pPr marL="1828800" lvl="3" indent="-228600" algn="l">
              <a:lnSpc>
                <a:spcPct val="100000"/>
              </a:lnSpc>
              <a:spcBef>
                <a:spcPts val="85"/>
              </a:spcBef>
              <a:spcAft>
                <a:spcPts val="0"/>
              </a:spcAft>
              <a:buClr>
                <a:schemeClr val="dk1"/>
              </a:buClr>
              <a:buSzPts val="565"/>
              <a:buFont typeface="Arial" panose="020B0604020202020204"/>
              <a:buNone/>
              <a:defRPr sz="565"/>
            </a:lvl4pPr>
            <a:lvl5pPr marL="2286000" lvl="4" indent="-228600" algn="l">
              <a:lnSpc>
                <a:spcPct val="100000"/>
              </a:lnSpc>
              <a:spcBef>
                <a:spcPts val="85"/>
              </a:spcBef>
              <a:spcAft>
                <a:spcPts val="0"/>
              </a:spcAft>
              <a:buClr>
                <a:schemeClr val="dk1"/>
              </a:buClr>
              <a:buSzPts val="565"/>
              <a:buFont typeface="Arial" panose="020B0604020202020204"/>
              <a:buNone/>
              <a:defRPr sz="565"/>
            </a:lvl5pPr>
            <a:lvl6pPr marL="2743200" lvl="5" indent="-228600" algn="l">
              <a:lnSpc>
                <a:spcPct val="100000"/>
              </a:lnSpc>
              <a:spcBef>
                <a:spcPts val="85"/>
              </a:spcBef>
              <a:spcAft>
                <a:spcPts val="0"/>
              </a:spcAft>
              <a:buClr>
                <a:schemeClr val="dk1"/>
              </a:buClr>
              <a:buSzPts val="565"/>
              <a:buFont typeface="Arial" panose="020B0604020202020204"/>
              <a:buNone/>
              <a:defRPr sz="565"/>
            </a:lvl6pPr>
            <a:lvl7pPr marL="3200400" lvl="6" indent="-228600" algn="l">
              <a:lnSpc>
                <a:spcPct val="100000"/>
              </a:lnSpc>
              <a:spcBef>
                <a:spcPts val="85"/>
              </a:spcBef>
              <a:spcAft>
                <a:spcPts val="0"/>
              </a:spcAft>
              <a:buClr>
                <a:schemeClr val="dk1"/>
              </a:buClr>
              <a:buSzPts val="565"/>
              <a:buFont typeface="Arial" panose="020B0604020202020204"/>
              <a:buNone/>
              <a:defRPr sz="565"/>
            </a:lvl7pPr>
            <a:lvl8pPr marL="3657600" lvl="7" indent="-228600" algn="l">
              <a:lnSpc>
                <a:spcPct val="100000"/>
              </a:lnSpc>
              <a:spcBef>
                <a:spcPts val="85"/>
              </a:spcBef>
              <a:spcAft>
                <a:spcPts val="0"/>
              </a:spcAft>
              <a:buClr>
                <a:schemeClr val="dk1"/>
              </a:buClr>
              <a:buSzPts val="565"/>
              <a:buFont typeface="Arial" panose="020B0604020202020204"/>
              <a:buNone/>
              <a:defRPr sz="565"/>
            </a:lvl8pPr>
            <a:lvl9pPr marL="4114800" lvl="8" indent="-228600" algn="l">
              <a:lnSpc>
                <a:spcPct val="100000"/>
              </a:lnSpc>
              <a:spcBef>
                <a:spcPts val="85"/>
              </a:spcBef>
              <a:spcAft>
                <a:spcPts val="0"/>
              </a:spcAft>
              <a:buClr>
                <a:schemeClr val="dk1"/>
              </a:buClr>
              <a:buSzPts val="565"/>
              <a:buFont typeface="Arial" panose="020B0604020202020204"/>
              <a:buNone/>
              <a:defRPr sz="565"/>
            </a:lvl9pPr>
          </a:lstStyle>
          <a:p>
            <a:endParaRPr/>
          </a:p>
        </p:txBody>
      </p:sp>
      <p:sp>
        <p:nvSpPr>
          <p:cNvPr id="145" name="Google Shape;145;p23"/>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3"/>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23"/>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24"/>
          <p:cNvSpPr txBox="1">
            <a:spLocks noGrp="1"/>
          </p:cNvSpPr>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151" name="Google Shape;151;p24"/>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24"/>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p24"/>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4"/>
        <p:cNvGrpSpPr/>
        <p:nvPr/>
      </p:nvGrpSpPr>
      <p:grpSpPr>
        <a:xfrm>
          <a:off x="0" y="0"/>
          <a:ext cx="0" cy="0"/>
          <a:chOff x="0" y="0"/>
          <a:chExt cx="0" cy="0"/>
        </a:xfrm>
      </p:grpSpPr>
      <p:sp>
        <p:nvSpPr>
          <p:cNvPr id="155" name="Google Shape;155;p25"/>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25"/>
          <p:cNvSpPr txBox="1">
            <a:spLocks noGrp="1"/>
          </p:cNvSpPr>
          <p:nvPr>
            <p:ph type="body" idx="1"/>
          </p:nvPr>
        </p:nvSpPr>
        <p:spPr>
          <a:xfrm rot="5400000">
            <a:off x="1289343" y="-626164"/>
            <a:ext cx="4388644" cy="605293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157" name="Google Shape;157;p25"/>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25"/>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25"/>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457200" y="142875"/>
            <a:ext cx="8229600" cy="4369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7"/>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27"/>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27"/>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457200" y="142875"/>
            <a:ext cx="8229600" cy="4369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29"/>
          <p:cNvSpPr txBox="1">
            <a:spLocks noGrp="1"/>
          </p:cNvSpPr>
          <p:nvPr>
            <p:ph type="body" idx="1"/>
          </p:nvPr>
        </p:nvSpPr>
        <p:spPr>
          <a:xfrm>
            <a:off x="457200" y="881063"/>
            <a:ext cx="8229600" cy="3714750"/>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2" name="Google Shape;182;p29"/>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29"/>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29"/>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4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0"/>
          <p:cNvSpPr txBox="1">
            <a:spLocks noGrp="1"/>
          </p:cNvSpPr>
          <p:nvPr>
            <p:ph type="body" idx="1"/>
          </p:nvPr>
        </p:nvSpPr>
        <p:spPr>
          <a:xfrm>
            <a:off x="623888" y="3442097"/>
            <a:ext cx="7886700" cy="1125140"/>
          </a:xfrm>
          <a:prstGeom prst="rect">
            <a:avLst/>
          </a:prstGeom>
          <a:noFill/>
          <a:ln>
            <a:noFill/>
          </a:ln>
        </p:spPr>
        <p:txBody>
          <a:bodyPr spcFirstLastPara="1" wrap="square" lIns="91425" tIns="45700" rIns="91425" bIns="45700" anchor="t" anchorCtr="0">
            <a:noAutofit/>
          </a:bodyPr>
          <a:lstStyle>
            <a:lvl1pPr marL="457200" lvl="0" indent="-228600" algn="l">
              <a:spcBef>
                <a:spcPts val="270"/>
              </a:spcBef>
              <a:spcAft>
                <a:spcPts val="0"/>
              </a:spcAft>
              <a:buClr>
                <a:schemeClr val="dk1"/>
              </a:buClr>
              <a:buSzPts val="1800"/>
              <a:buFont typeface="Arial" panose="020B0604020202020204"/>
              <a:buNone/>
              <a:defRPr sz="1800"/>
            </a:lvl1pPr>
            <a:lvl2pPr marL="914400" lvl="1" indent="-228600" algn="l">
              <a:spcBef>
                <a:spcPts val="225"/>
              </a:spcBef>
              <a:spcAft>
                <a:spcPts val="0"/>
              </a:spcAft>
              <a:buClr>
                <a:schemeClr val="dk1"/>
              </a:buClr>
              <a:buSzPts val="1500"/>
              <a:buFont typeface="Arial" panose="020B0604020202020204"/>
              <a:buNone/>
              <a:defRPr sz="1500"/>
            </a:lvl2pPr>
            <a:lvl3pPr marL="1371600" lvl="2" indent="-228600" algn="l">
              <a:spcBef>
                <a:spcPts val="205"/>
              </a:spcBef>
              <a:spcAft>
                <a:spcPts val="0"/>
              </a:spcAft>
              <a:buClr>
                <a:schemeClr val="dk1"/>
              </a:buClr>
              <a:buSzPts val="1350"/>
              <a:buFont typeface="Arial" panose="020B0604020202020204"/>
              <a:buNone/>
              <a:defRPr sz="1350"/>
            </a:lvl3pPr>
            <a:lvl4pPr marL="1828800" lvl="3" indent="-228600" algn="l">
              <a:spcBef>
                <a:spcPts val="180"/>
              </a:spcBef>
              <a:spcAft>
                <a:spcPts val="0"/>
              </a:spcAft>
              <a:buClr>
                <a:schemeClr val="dk1"/>
              </a:buClr>
              <a:buSzPts val="1200"/>
              <a:buFont typeface="Arial" panose="020B0604020202020204"/>
              <a:buNone/>
              <a:defRPr sz="1200"/>
            </a:lvl4pPr>
            <a:lvl5pPr marL="2286000" lvl="4" indent="-228600" algn="l">
              <a:spcBef>
                <a:spcPts val="180"/>
              </a:spcBef>
              <a:spcAft>
                <a:spcPts val="0"/>
              </a:spcAft>
              <a:buClr>
                <a:schemeClr val="dk1"/>
              </a:buClr>
              <a:buSzPts val="1200"/>
              <a:buFont typeface="Arial" panose="020B0604020202020204"/>
              <a:buNone/>
              <a:defRPr sz="1200"/>
            </a:lvl5pPr>
            <a:lvl6pPr marL="2743200" lvl="5" indent="-228600" algn="l">
              <a:lnSpc>
                <a:spcPct val="90000"/>
              </a:lnSpc>
              <a:spcBef>
                <a:spcPts val="375"/>
              </a:spcBef>
              <a:spcAft>
                <a:spcPts val="0"/>
              </a:spcAft>
              <a:buClr>
                <a:schemeClr val="dk1"/>
              </a:buClr>
              <a:buSzPts val="1200"/>
              <a:buNone/>
              <a:defRPr sz="1200"/>
            </a:lvl6pPr>
            <a:lvl7pPr marL="3200400" lvl="6" indent="-228600" algn="l">
              <a:lnSpc>
                <a:spcPct val="90000"/>
              </a:lnSpc>
              <a:spcBef>
                <a:spcPts val="375"/>
              </a:spcBef>
              <a:spcAft>
                <a:spcPts val="0"/>
              </a:spcAft>
              <a:buClr>
                <a:schemeClr val="dk1"/>
              </a:buClr>
              <a:buSzPts val="1200"/>
              <a:buNone/>
              <a:defRPr sz="1200"/>
            </a:lvl7pPr>
            <a:lvl8pPr marL="3657600" lvl="7" indent="-228600" algn="l">
              <a:lnSpc>
                <a:spcPct val="90000"/>
              </a:lnSpc>
              <a:spcBef>
                <a:spcPts val="375"/>
              </a:spcBef>
              <a:spcAft>
                <a:spcPts val="0"/>
              </a:spcAft>
              <a:buClr>
                <a:schemeClr val="dk1"/>
              </a:buClr>
              <a:buSzPts val="1200"/>
              <a:buNone/>
              <a:defRPr sz="1200"/>
            </a:lvl8pPr>
            <a:lvl9pPr marL="4114800" lvl="8" indent="-228600" algn="l">
              <a:lnSpc>
                <a:spcPct val="90000"/>
              </a:lnSpc>
              <a:spcBef>
                <a:spcPts val="375"/>
              </a:spcBef>
              <a:spcAft>
                <a:spcPts val="0"/>
              </a:spcAft>
              <a:buClr>
                <a:schemeClr val="dk1"/>
              </a:buClr>
              <a:buSzPts val="1200"/>
              <a:buNone/>
              <a:defRPr sz="1200"/>
            </a:lvl9pPr>
          </a:lstStyle>
          <a:p>
            <a:endParaRPr/>
          </a:p>
        </p:txBody>
      </p:sp>
      <p:sp>
        <p:nvSpPr>
          <p:cNvPr id="188" name="Google Shape;188;p30"/>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9" name="Google Shape;189;p30"/>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30"/>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457200" y="142875"/>
            <a:ext cx="8229600" cy="4369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31"/>
          <p:cNvSpPr txBox="1">
            <a:spLocks noGrp="1"/>
          </p:cNvSpPr>
          <p:nvPr>
            <p:ph type="body" idx="1"/>
          </p:nvPr>
        </p:nvSpPr>
        <p:spPr>
          <a:xfrm>
            <a:off x="457200" y="881063"/>
            <a:ext cx="4038600" cy="3714750"/>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4" name="Google Shape;194;p31"/>
          <p:cNvSpPr txBox="1">
            <a:spLocks noGrp="1"/>
          </p:cNvSpPr>
          <p:nvPr>
            <p:ph type="body" idx="2"/>
          </p:nvPr>
        </p:nvSpPr>
        <p:spPr>
          <a:xfrm>
            <a:off x="4648200" y="881063"/>
            <a:ext cx="4038600" cy="3714750"/>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5" name="Google Shape;195;p31"/>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6" name="Google Shape;196;p31"/>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31"/>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630238" y="273844"/>
            <a:ext cx="7886700" cy="994172"/>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32"/>
          <p:cNvSpPr txBox="1">
            <a:spLocks noGrp="1"/>
          </p:cNvSpPr>
          <p:nvPr>
            <p:ph type="body" idx="1"/>
          </p:nvPr>
        </p:nvSpPr>
        <p:spPr>
          <a:xfrm>
            <a:off x="630238" y="1260872"/>
            <a:ext cx="3868737" cy="617934"/>
          </a:xfrm>
          <a:prstGeom prst="rect">
            <a:avLst/>
          </a:prstGeom>
          <a:noFill/>
          <a:ln>
            <a:noFill/>
          </a:ln>
        </p:spPr>
        <p:txBody>
          <a:bodyPr spcFirstLastPara="1" wrap="square" lIns="91425" tIns="45700" rIns="91425" bIns="45700" anchor="b" anchorCtr="0">
            <a:noAutofit/>
          </a:bodyPr>
          <a:lstStyle>
            <a:lvl1pPr marL="457200" lvl="0" indent="-228600" algn="l">
              <a:spcBef>
                <a:spcPts val="270"/>
              </a:spcBef>
              <a:spcAft>
                <a:spcPts val="0"/>
              </a:spcAft>
              <a:buClr>
                <a:schemeClr val="dk1"/>
              </a:buClr>
              <a:buSzPts val="1800"/>
              <a:buFont typeface="Arial" panose="020B0604020202020204"/>
              <a:buNone/>
              <a:defRPr sz="1800" b="1"/>
            </a:lvl1pPr>
            <a:lvl2pPr marL="914400" lvl="1" indent="-228600" algn="l">
              <a:spcBef>
                <a:spcPts val="225"/>
              </a:spcBef>
              <a:spcAft>
                <a:spcPts val="0"/>
              </a:spcAft>
              <a:buClr>
                <a:schemeClr val="dk1"/>
              </a:buClr>
              <a:buSzPts val="1500"/>
              <a:buFont typeface="Arial" panose="020B0604020202020204"/>
              <a:buNone/>
              <a:defRPr sz="1500" b="1"/>
            </a:lvl2pPr>
            <a:lvl3pPr marL="1371600" lvl="2" indent="-228600" algn="l">
              <a:spcBef>
                <a:spcPts val="205"/>
              </a:spcBef>
              <a:spcAft>
                <a:spcPts val="0"/>
              </a:spcAft>
              <a:buClr>
                <a:schemeClr val="dk1"/>
              </a:buClr>
              <a:buSzPts val="1350"/>
              <a:buFont typeface="Arial" panose="020B0604020202020204"/>
              <a:buNone/>
              <a:defRPr sz="1350" b="1"/>
            </a:lvl3pPr>
            <a:lvl4pPr marL="1828800" lvl="3" indent="-228600" algn="l">
              <a:spcBef>
                <a:spcPts val="180"/>
              </a:spcBef>
              <a:spcAft>
                <a:spcPts val="0"/>
              </a:spcAft>
              <a:buClr>
                <a:schemeClr val="dk1"/>
              </a:buClr>
              <a:buSzPts val="1200"/>
              <a:buFont typeface="Arial" panose="020B0604020202020204"/>
              <a:buNone/>
              <a:defRPr sz="1200" b="1"/>
            </a:lvl4pPr>
            <a:lvl5pPr marL="2286000" lvl="4" indent="-228600" algn="l">
              <a:spcBef>
                <a:spcPts val="180"/>
              </a:spcBef>
              <a:spcAft>
                <a:spcPts val="0"/>
              </a:spcAft>
              <a:buClr>
                <a:schemeClr val="dk1"/>
              </a:buClr>
              <a:buSzPts val="1200"/>
              <a:buFont typeface="Arial" panose="020B0604020202020204"/>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201" name="Google Shape;201;p32"/>
          <p:cNvSpPr txBox="1">
            <a:spLocks noGrp="1"/>
          </p:cNvSpPr>
          <p:nvPr>
            <p:ph type="body" idx="2"/>
          </p:nvPr>
        </p:nvSpPr>
        <p:spPr>
          <a:xfrm>
            <a:off x="630238" y="1878806"/>
            <a:ext cx="3868737" cy="2763441"/>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2" name="Google Shape;202;p32"/>
          <p:cNvSpPr txBox="1">
            <a:spLocks noGrp="1"/>
          </p:cNvSpPr>
          <p:nvPr>
            <p:ph type="body" idx="3"/>
          </p:nvPr>
        </p:nvSpPr>
        <p:spPr>
          <a:xfrm>
            <a:off x="4629150" y="1260872"/>
            <a:ext cx="3887788" cy="617934"/>
          </a:xfrm>
          <a:prstGeom prst="rect">
            <a:avLst/>
          </a:prstGeom>
          <a:noFill/>
          <a:ln>
            <a:noFill/>
          </a:ln>
        </p:spPr>
        <p:txBody>
          <a:bodyPr spcFirstLastPara="1" wrap="square" lIns="91425" tIns="45700" rIns="91425" bIns="45700" anchor="b" anchorCtr="0">
            <a:noAutofit/>
          </a:bodyPr>
          <a:lstStyle>
            <a:lvl1pPr marL="457200" lvl="0" indent="-228600" algn="l">
              <a:spcBef>
                <a:spcPts val="270"/>
              </a:spcBef>
              <a:spcAft>
                <a:spcPts val="0"/>
              </a:spcAft>
              <a:buClr>
                <a:schemeClr val="dk1"/>
              </a:buClr>
              <a:buSzPts val="1800"/>
              <a:buFont typeface="Arial" panose="020B0604020202020204"/>
              <a:buNone/>
              <a:defRPr sz="1800" b="1"/>
            </a:lvl1pPr>
            <a:lvl2pPr marL="914400" lvl="1" indent="-228600" algn="l">
              <a:spcBef>
                <a:spcPts val="225"/>
              </a:spcBef>
              <a:spcAft>
                <a:spcPts val="0"/>
              </a:spcAft>
              <a:buClr>
                <a:schemeClr val="dk1"/>
              </a:buClr>
              <a:buSzPts val="1500"/>
              <a:buFont typeface="Arial" panose="020B0604020202020204"/>
              <a:buNone/>
              <a:defRPr sz="1500" b="1"/>
            </a:lvl2pPr>
            <a:lvl3pPr marL="1371600" lvl="2" indent="-228600" algn="l">
              <a:spcBef>
                <a:spcPts val="205"/>
              </a:spcBef>
              <a:spcAft>
                <a:spcPts val="0"/>
              </a:spcAft>
              <a:buClr>
                <a:schemeClr val="dk1"/>
              </a:buClr>
              <a:buSzPts val="1350"/>
              <a:buFont typeface="Arial" panose="020B0604020202020204"/>
              <a:buNone/>
              <a:defRPr sz="1350" b="1"/>
            </a:lvl3pPr>
            <a:lvl4pPr marL="1828800" lvl="3" indent="-228600" algn="l">
              <a:spcBef>
                <a:spcPts val="180"/>
              </a:spcBef>
              <a:spcAft>
                <a:spcPts val="0"/>
              </a:spcAft>
              <a:buClr>
                <a:schemeClr val="dk1"/>
              </a:buClr>
              <a:buSzPts val="1200"/>
              <a:buFont typeface="Arial" panose="020B0604020202020204"/>
              <a:buNone/>
              <a:defRPr sz="1200" b="1"/>
            </a:lvl4pPr>
            <a:lvl5pPr marL="2286000" lvl="4" indent="-228600" algn="l">
              <a:spcBef>
                <a:spcPts val="180"/>
              </a:spcBef>
              <a:spcAft>
                <a:spcPts val="0"/>
              </a:spcAft>
              <a:buClr>
                <a:schemeClr val="dk1"/>
              </a:buClr>
              <a:buSzPts val="1200"/>
              <a:buFont typeface="Arial" panose="020B0604020202020204"/>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203" name="Google Shape;203;p32"/>
          <p:cNvSpPr txBox="1">
            <a:spLocks noGrp="1"/>
          </p:cNvSpPr>
          <p:nvPr>
            <p:ph type="body" idx="4"/>
          </p:nvPr>
        </p:nvSpPr>
        <p:spPr>
          <a:xfrm>
            <a:off x="4629150" y="1878806"/>
            <a:ext cx="3887788" cy="2763441"/>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4" name="Google Shape;204;p32"/>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32"/>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32"/>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457200" y="142875"/>
            <a:ext cx="8229600" cy="4369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33"/>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33"/>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1" name="Google Shape;211;p33"/>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3375"/>
              <a:buFont typeface="Arial" panose="020B0604020202020204"/>
              <a:buNone/>
              <a:defRPr sz="337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623888" y="3442097"/>
            <a:ext cx="7886700" cy="112514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05"/>
              </a:spcBef>
              <a:spcAft>
                <a:spcPts val="0"/>
              </a:spcAft>
              <a:buClr>
                <a:srgbClr val="888888"/>
              </a:buClr>
              <a:buSzPts val="1350"/>
              <a:buFont typeface="Arial" panose="020B0604020202020204"/>
              <a:buNone/>
              <a:defRPr sz="1350">
                <a:solidFill>
                  <a:srgbClr val="888888"/>
                </a:solidFill>
              </a:defRPr>
            </a:lvl1pPr>
            <a:lvl2pPr marL="914400" lvl="1" indent="-228600" algn="l">
              <a:lnSpc>
                <a:spcPct val="100000"/>
              </a:lnSpc>
              <a:spcBef>
                <a:spcPts val="170"/>
              </a:spcBef>
              <a:spcAft>
                <a:spcPts val="0"/>
              </a:spcAft>
              <a:buClr>
                <a:srgbClr val="888888"/>
              </a:buClr>
              <a:buSzPts val="1125"/>
              <a:buFont typeface="Arial" panose="020B0604020202020204"/>
              <a:buNone/>
              <a:defRPr sz="1125">
                <a:solidFill>
                  <a:srgbClr val="888888"/>
                </a:solidFill>
              </a:defRPr>
            </a:lvl2pPr>
            <a:lvl3pPr marL="1371600" lvl="2" indent="-228600" algn="l">
              <a:lnSpc>
                <a:spcPct val="100000"/>
              </a:lnSpc>
              <a:spcBef>
                <a:spcPts val="150"/>
              </a:spcBef>
              <a:spcAft>
                <a:spcPts val="0"/>
              </a:spcAft>
              <a:buClr>
                <a:srgbClr val="888888"/>
              </a:buClr>
              <a:buSzPts val="1015"/>
              <a:buFont typeface="Arial" panose="020B0604020202020204"/>
              <a:buNone/>
              <a:defRPr sz="1015">
                <a:solidFill>
                  <a:srgbClr val="888888"/>
                </a:solidFill>
              </a:defRPr>
            </a:lvl3pPr>
            <a:lvl4pPr marL="1828800" lvl="3"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4pPr>
            <a:lvl5pPr marL="2286000" lvl="4"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5pPr>
            <a:lvl6pPr marL="2743200" lvl="5"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6pPr>
            <a:lvl7pPr marL="3200400" lvl="6"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7pPr>
            <a:lvl8pPr marL="3657600" lvl="7"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8pPr>
            <a:lvl9pPr marL="4114800" lvl="8" indent="-228600" algn="l">
              <a:lnSpc>
                <a:spcPct val="100000"/>
              </a:lnSpc>
              <a:spcBef>
                <a:spcPts val="135"/>
              </a:spcBef>
              <a:spcAft>
                <a:spcPts val="0"/>
              </a:spcAft>
              <a:buClr>
                <a:srgbClr val="888888"/>
              </a:buClr>
              <a:buSzPts val="900"/>
              <a:buFont typeface="Arial" panose="020B0604020202020204"/>
              <a:buNone/>
              <a:defRPr sz="900">
                <a:solidFill>
                  <a:srgbClr val="888888"/>
                </a:solidFill>
              </a:defRPr>
            </a:lvl9pPr>
          </a:lstStyle>
          <a:p>
            <a:endParaRPr/>
          </a:p>
        </p:txBody>
      </p:sp>
      <p:sp>
        <p:nvSpPr>
          <p:cNvPr id="26" name="Google Shape;26;p4"/>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2"/>
        <p:cNvGrpSpPr/>
        <p:nvPr/>
      </p:nvGrpSpPr>
      <p:grpSpPr>
        <a:xfrm>
          <a:off x="0" y="0"/>
          <a:ext cx="0" cy="0"/>
          <a:chOff x="0" y="0"/>
          <a:chExt cx="0" cy="0"/>
        </a:xfrm>
      </p:grpSpPr>
      <p:sp>
        <p:nvSpPr>
          <p:cNvPr id="213" name="Google Shape;213;p34"/>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34"/>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5" name="Google Shape;215;p34"/>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35"/>
          <p:cNvSpPr txBox="1">
            <a:spLocks noGrp="1"/>
          </p:cNvSpPr>
          <p:nvPr>
            <p:ph type="body" idx="1"/>
          </p:nvPr>
        </p:nvSpPr>
        <p:spPr>
          <a:xfrm>
            <a:off x="3887788" y="740569"/>
            <a:ext cx="4629150" cy="3655219"/>
          </a:xfrm>
          <a:prstGeom prst="rect">
            <a:avLst/>
          </a:prstGeom>
          <a:noFill/>
          <a:ln>
            <a:noFill/>
          </a:ln>
        </p:spPr>
        <p:txBody>
          <a:bodyPr spcFirstLastPara="1" wrap="square" lIns="91425" tIns="45700" rIns="91425" bIns="45700" anchor="t" anchorCtr="0">
            <a:noAutofit/>
          </a:bodyPr>
          <a:lstStyle>
            <a:lvl1pPr marL="457200" lvl="0" indent="-381000" algn="l">
              <a:spcBef>
                <a:spcPts val="360"/>
              </a:spcBef>
              <a:spcAft>
                <a:spcPts val="0"/>
              </a:spcAft>
              <a:buClr>
                <a:schemeClr val="dk1"/>
              </a:buClr>
              <a:buSzPts val="2400"/>
              <a:buFont typeface="Arial" panose="020B0604020202020204"/>
              <a:buChar char="•"/>
              <a:defRPr sz="2400"/>
            </a:lvl1pPr>
            <a:lvl2pPr marL="914400" lvl="1" indent="-361950" algn="l">
              <a:spcBef>
                <a:spcPts val="315"/>
              </a:spcBef>
              <a:spcAft>
                <a:spcPts val="0"/>
              </a:spcAft>
              <a:buClr>
                <a:schemeClr val="dk1"/>
              </a:buClr>
              <a:buSzPts val="2100"/>
              <a:buFont typeface="Arial" panose="020B0604020202020204"/>
              <a:buChar char="–"/>
              <a:defRPr sz="2100"/>
            </a:lvl2pPr>
            <a:lvl3pPr marL="1371600" lvl="2" indent="-342900" algn="l">
              <a:spcBef>
                <a:spcPts val="270"/>
              </a:spcBef>
              <a:spcAft>
                <a:spcPts val="0"/>
              </a:spcAft>
              <a:buClr>
                <a:schemeClr val="dk1"/>
              </a:buClr>
              <a:buSzPts val="1800"/>
              <a:buFont typeface="Arial" panose="020B0604020202020204"/>
              <a:buChar char="•"/>
              <a:defRPr sz="1800"/>
            </a:lvl3pPr>
            <a:lvl4pPr marL="1828800" lvl="3" indent="-323850" algn="l">
              <a:spcBef>
                <a:spcPts val="225"/>
              </a:spcBef>
              <a:spcAft>
                <a:spcPts val="0"/>
              </a:spcAft>
              <a:buClr>
                <a:schemeClr val="dk1"/>
              </a:buClr>
              <a:buSzPts val="1500"/>
              <a:buFont typeface="Arial" panose="020B0604020202020204"/>
              <a:buChar char="–"/>
              <a:defRPr sz="1500"/>
            </a:lvl4pPr>
            <a:lvl5pPr marL="2286000" lvl="4" indent="-323850" algn="l">
              <a:spcBef>
                <a:spcPts val="225"/>
              </a:spcBef>
              <a:spcAft>
                <a:spcPts val="0"/>
              </a:spcAft>
              <a:buClr>
                <a:schemeClr val="dk1"/>
              </a:buClr>
              <a:buSzPts val="1500"/>
              <a:buFont typeface="Arial" panose="020B0604020202020204"/>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219" name="Google Shape;219;p35"/>
          <p:cNvSpPr txBox="1">
            <a:spLocks noGrp="1"/>
          </p:cNvSpPr>
          <p:nvPr>
            <p:ph type="body" idx="2"/>
          </p:nvPr>
        </p:nvSpPr>
        <p:spPr>
          <a:xfrm>
            <a:off x="630238" y="1543050"/>
            <a:ext cx="2949575" cy="2858691"/>
          </a:xfrm>
          <a:prstGeom prst="rect">
            <a:avLst/>
          </a:prstGeom>
          <a:noFill/>
          <a:ln>
            <a:noFill/>
          </a:ln>
        </p:spPr>
        <p:txBody>
          <a:bodyPr spcFirstLastPara="1" wrap="square" lIns="91425" tIns="45700" rIns="91425" bIns="45700" anchor="t" anchorCtr="0">
            <a:noAutofit/>
          </a:bodyPr>
          <a:lstStyle>
            <a:lvl1pPr marL="457200" lvl="0" indent="-228600" algn="l">
              <a:spcBef>
                <a:spcPts val="180"/>
              </a:spcBef>
              <a:spcAft>
                <a:spcPts val="0"/>
              </a:spcAft>
              <a:buClr>
                <a:schemeClr val="dk1"/>
              </a:buClr>
              <a:buSzPts val="1200"/>
              <a:buFont typeface="Arial" panose="020B0604020202020204"/>
              <a:buNone/>
              <a:defRPr sz="1200"/>
            </a:lvl1pPr>
            <a:lvl2pPr marL="914400" lvl="1" indent="-228600" algn="l">
              <a:spcBef>
                <a:spcPts val="160"/>
              </a:spcBef>
              <a:spcAft>
                <a:spcPts val="0"/>
              </a:spcAft>
              <a:buClr>
                <a:schemeClr val="dk1"/>
              </a:buClr>
              <a:buSzPts val="1050"/>
              <a:buFont typeface="Arial" panose="020B0604020202020204"/>
              <a:buNone/>
              <a:defRPr sz="1050"/>
            </a:lvl2pPr>
            <a:lvl3pPr marL="1371600" lvl="2" indent="-228600" algn="l">
              <a:spcBef>
                <a:spcPts val="135"/>
              </a:spcBef>
              <a:spcAft>
                <a:spcPts val="0"/>
              </a:spcAft>
              <a:buClr>
                <a:schemeClr val="dk1"/>
              </a:buClr>
              <a:buSzPts val="900"/>
              <a:buFont typeface="Arial" panose="020B0604020202020204"/>
              <a:buNone/>
              <a:defRPr sz="900"/>
            </a:lvl3pPr>
            <a:lvl4pPr marL="1828800" lvl="3" indent="-228600" algn="l">
              <a:spcBef>
                <a:spcPts val="115"/>
              </a:spcBef>
              <a:spcAft>
                <a:spcPts val="0"/>
              </a:spcAft>
              <a:buClr>
                <a:schemeClr val="dk1"/>
              </a:buClr>
              <a:buSzPts val="750"/>
              <a:buFont typeface="Arial" panose="020B0604020202020204"/>
              <a:buNone/>
              <a:defRPr sz="750"/>
            </a:lvl4pPr>
            <a:lvl5pPr marL="2286000" lvl="4" indent="-228600" algn="l">
              <a:spcBef>
                <a:spcPts val="115"/>
              </a:spcBef>
              <a:spcAft>
                <a:spcPts val="0"/>
              </a:spcAft>
              <a:buClr>
                <a:schemeClr val="dk1"/>
              </a:buClr>
              <a:buSzPts val="750"/>
              <a:buFont typeface="Arial" panose="020B0604020202020204"/>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220" name="Google Shape;220;p35"/>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35"/>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35"/>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630238" y="342900"/>
            <a:ext cx="2949575" cy="12001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36"/>
          <p:cNvSpPr>
            <a:spLocks noGrp="1"/>
          </p:cNvSpPr>
          <p:nvPr>
            <p:ph type="pic" idx="2"/>
          </p:nvPr>
        </p:nvSpPr>
        <p:spPr>
          <a:xfrm>
            <a:off x="3887788" y="740569"/>
            <a:ext cx="4629150" cy="3655219"/>
          </a:xfrm>
          <a:prstGeom prst="rect">
            <a:avLst/>
          </a:prstGeom>
          <a:noFill/>
          <a:ln>
            <a:noFill/>
          </a:ln>
        </p:spPr>
      </p:sp>
      <p:sp>
        <p:nvSpPr>
          <p:cNvPr id="226" name="Google Shape;226;p36"/>
          <p:cNvSpPr txBox="1">
            <a:spLocks noGrp="1"/>
          </p:cNvSpPr>
          <p:nvPr>
            <p:ph type="body" idx="1"/>
          </p:nvPr>
        </p:nvSpPr>
        <p:spPr>
          <a:xfrm>
            <a:off x="630238" y="1543050"/>
            <a:ext cx="2949575" cy="2858691"/>
          </a:xfrm>
          <a:prstGeom prst="rect">
            <a:avLst/>
          </a:prstGeom>
          <a:noFill/>
          <a:ln>
            <a:noFill/>
          </a:ln>
        </p:spPr>
        <p:txBody>
          <a:bodyPr spcFirstLastPara="1" wrap="square" lIns="91425" tIns="45700" rIns="91425" bIns="45700" anchor="t" anchorCtr="0">
            <a:noAutofit/>
          </a:bodyPr>
          <a:lstStyle>
            <a:lvl1pPr marL="457200" lvl="0" indent="-228600" algn="l">
              <a:spcBef>
                <a:spcPts val="180"/>
              </a:spcBef>
              <a:spcAft>
                <a:spcPts val="0"/>
              </a:spcAft>
              <a:buClr>
                <a:schemeClr val="dk1"/>
              </a:buClr>
              <a:buSzPts val="1200"/>
              <a:buFont typeface="Arial" panose="020B0604020202020204"/>
              <a:buNone/>
              <a:defRPr sz="1200"/>
            </a:lvl1pPr>
            <a:lvl2pPr marL="914400" lvl="1" indent="-228600" algn="l">
              <a:spcBef>
                <a:spcPts val="160"/>
              </a:spcBef>
              <a:spcAft>
                <a:spcPts val="0"/>
              </a:spcAft>
              <a:buClr>
                <a:schemeClr val="dk1"/>
              </a:buClr>
              <a:buSzPts val="1050"/>
              <a:buFont typeface="Arial" panose="020B0604020202020204"/>
              <a:buNone/>
              <a:defRPr sz="1050"/>
            </a:lvl2pPr>
            <a:lvl3pPr marL="1371600" lvl="2" indent="-228600" algn="l">
              <a:spcBef>
                <a:spcPts val="135"/>
              </a:spcBef>
              <a:spcAft>
                <a:spcPts val="0"/>
              </a:spcAft>
              <a:buClr>
                <a:schemeClr val="dk1"/>
              </a:buClr>
              <a:buSzPts val="900"/>
              <a:buFont typeface="Arial" panose="020B0604020202020204"/>
              <a:buNone/>
              <a:defRPr sz="900"/>
            </a:lvl3pPr>
            <a:lvl4pPr marL="1828800" lvl="3" indent="-228600" algn="l">
              <a:spcBef>
                <a:spcPts val="115"/>
              </a:spcBef>
              <a:spcAft>
                <a:spcPts val="0"/>
              </a:spcAft>
              <a:buClr>
                <a:schemeClr val="dk1"/>
              </a:buClr>
              <a:buSzPts val="750"/>
              <a:buFont typeface="Arial" panose="020B0604020202020204"/>
              <a:buNone/>
              <a:defRPr sz="750"/>
            </a:lvl4pPr>
            <a:lvl5pPr marL="2286000" lvl="4" indent="-228600" algn="l">
              <a:spcBef>
                <a:spcPts val="115"/>
              </a:spcBef>
              <a:spcAft>
                <a:spcPts val="0"/>
              </a:spcAft>
              <a:buClr>
                <a:schemeClr val="dk1"/>
              </a:buClr>
              <a:buSzPts val="750"/>
              <a:buFont typeface="Arial" panose="020B0604020202020204"/>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227" name="Google Shape;227;p36"/>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36"/>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36"/>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30"/>
        <p:cNvGrpSpPr/>
        <p:nvPr/>
      </p:nvGrpSpPr>
      <p:grpSpPr>
        <a:xfrm>
          <a:off x="0" y="0"/>
          <a:ext cx="0" cy="0"/>
          <a:chOff x="0" y="0"/>
          <a:chExt cx="0" cy="0"/>
        </a:xfrm>
      </p:grpSpPr>
      <p:sp>
        <p:nvSpPr>
          <p:cNvPr id="231" name="Google Shape;231;p37"/>
          <p:cNvSpPr txBox="1">
            <a:spLocks noGrp="1"/>
          </p:cNvSpPr>
          <p:nvPr>
            <p:ph type="title"/>
          </p:nvPr>
        </p:nvSpPr>
        <p:spPr>
          <a:xfrm>
            <a:off x="457200" y="142875"/>
            <a:ext cx="8229600" cy="4369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37"/>
          <p:cNvSpPr txBox="1">
            <a:spLocks noGrp="1"/>
          </p:cNvSpPr>
          <p:nvPr>
            <p:ph type="body" idx="1"/>
          </p:nvPr>
        </p:nvSpPr>
        <p:spPr>
          <a:xfrm rot="5400000">
            <a:off x="2714625" y="-1376362"/>
            <a:ext cx="371475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3" name="Google Shape;233;p37"/>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37"/>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37"/>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36"/>
        <p:cNvGrpSpPr/>
        <p:nvPr/>
      </p:nvGrpSpPr>
      <p:grpSpPr>
        <a:xfrm>
          <a:off x="0" y="0"/>
          <a:ext cx="0" cy="0"/>
          <a:chOff x="0" y="0"/>
          <a:chExt cx="0" cy="0"/>
        </a:xfrm>
      </p:grpSpPr>
      <p:sp>
        <p:nvSpPr>
          <p:cNvPr id="237" name="Google Shape;237;p38"/>
          <p:cNvSpPr txBox="1">
            <a:spLocks noGrp="1"/>
          </p:cNvSpPr>
          <p:nvPr>
            <p:ph type="title"/>
          </p:nvPr>
        </p:nvSpPr>
        <p:spPr>
          <a:xfrm rot="5400000">
            <a:off x="5431631" y="1340644"/>
            <a:ext cx="4452938"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38"/>
          <p:cNvSpPr txBox="1">
            <a:spLocks noGrp="1"/>
          </p:cNvSpPr>
          <p:nvPr>
            <p:ph type="body" idx="1"/>
          </p:nvPr>
        </p:nvSpPr>
        <p:spPr>
          <a:xfrm rot="5400000">
            <a:off x="1240631" y="-640556"/>
            <a:ext cx="4452938" cy="6019800"/>
          </a:xfrm>
          <a:prstGeom prst="rect">
            <a:avLst/>
          </a:prstGeom>
          <a:noFill/>
          <a:ln>
            <a:noFill/>
          </a:ln>
        </p:spPr>
        <p:txBody>
          <a:bodyPr spcFirstLastPara="1" wrap="square" lIns="91425" tIns="45700" rIns="91425" bIns="45700" anchor="t" anchorCtr="0">
            <a:noAutofit/>
          </a:bodyPr>
          <a:lstStyle>
            <a:lvl1pPr marL="457200" lvl="0" indent="-342900" algn="l">
              <a:spcBef>
                <a:spcPts val="270"/>
              </a:spcBef>
              <a:spcAft>
                <a:spcPts val="0"/>
              </a:spcAft>
              <a:buClr>
                <a:schemeClr val="dk1"/>
              </a:buClr>
              <a:buSzPts val="1800"/>
              <a:buChar char="•"/>
              <a:defRPr/>
            </a:lvl1pPr>
            <a:lvl2pPr marL="914400" lvl="1" indent="-342900" algn="l">
              <a:spcBef>
                <a:spcPts val="270"/>
              </a:spcBef>
              <a:spcAft>
                <a:spcPts val="0"/>
              </a:spcAft>
              <a:buClr>
                <a:schemeClr val="dk1"/>
              </a:buClr>
              <a:buSzPts val="1800"/>
              <a:buChar char="–"/>
              <a:defRPr/>
            </a:lvl2pPr>
            <a:lvl3pPr marL="1371600" lvl="2" indent="-342900" algn="l">
              <a:spcBef>
                <a:spcPts val="270"/>
              </a:spcBef>
              <a:spcAft>
                <a:spcPts val="0"/>
              </a:spcAft>
              <a:buClr>
                <a:schemeClr val="dk1"/>
              </a:buClr>
              <a:buSzPts val="1800"/>
              <a:buChar char="•"/>
              <a:defRPr/>
            </a:lvl3pPr>
            <a:lvl4pPr marL="1828800" lvl="3" indent="-342900" algn="l">
              <a:spcBef>
                <a:spcPts val="270"/>
              </a:spcBef>
              <a:spcAft>
                <a:spcPts val="0"/>
              </a:spcAft>
              <a:buClr>
                <a:schemeClr val="dk1"/>
              </a:buClr>
              <a:buSzPts val="1800"/>
              <a:buChar char="–"/>
              <a:defRPr/>
            </a:lvl4pPr>
            <a:lvl5pPr marL="2286000" lvl="4" indent="-342900" algn="l">
              <a:spcBef>
                <a:spcPts val="270"/>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39" name="Google Shape;239;p38"/>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38"/>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1" name="Google Shape;241;p38"/>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457200" y="1200150"/>
            <a:ext cx="4032504" cy="339447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4654296" y="1200150"/>
            <a:ext cx="4032504" cy="339447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9841" y="1260872"/>
            <a:ext cx="3868340" cy="61793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05"/>
              </a:spcBef>
              <a:spcAft>
                <a:spcPts val="0"/>
              </a:spcAft>
              <a:buClr>
                <a:schemeClr val="dk1"/>
              </a:buClr>
              <a:buSzPts val="1350"/>
              <a:buFont typeface="Arial" panose="020B0604020202020204"/>
              <a:buNone/>
              <a:defRPr sz="1350" b="1"/>
            </a:lvl1pPr>
            <a:lvl2pPr marL="914400" lvl="1" indent="-228600" algn="l">
              <a:lnSpc>
                <a:spcPct val="100000"/>
              </a:lnSpc>
              <a:spcBef>
                <a:spcPts val="170"/>
              </a:spcBef>
              <a:spcAft>
                <a:spcPts val="0"/>
              </a:spcAft>
              <a:buClr>
                <a:schemeClr val="dk1"/>
              </a:buClr>
              <a:buSzPts val="1125"/>
              <a:buFont typeface="Arial" panose="020B0604020202020204"/>
              <a:buNone/>
              <a:defRPr sz="1125" b="1"/>
            </a:lvl2pPr>
            <a:lvl3pPr marL="1371600" lvl="2" indent="-228600" algn="l">
              <a:lnSpc>
                <a:spcPct val="100000"/>
              </a:lnSpc>
              <a:spcBef>
                <a:spcPts val="150"/>
              </a:spcBef>
              <a:spcAft>
                <a:spcPts val="0"/>
              </a:spcAft>
              <a:buClr>
                <a:schemeClr val="dk1"/>
              </a:buClr>
              <a:buSzPts val="1015"/>
              <a:buFont typeface="Arial" panose="020B0604020202020204"/>
              <a:buNone/>
              <a:defRPr sz="1015" b="1"/>
            </a:lvl3pPr>
            <a:lvl4pPr marL="1828800" lvl="3" indent="-228600" algn="l">
              <a:lnSpc>
                <a:spcPct val="100000"/>
              </a:lnSpc>
              <a:spcBef>
                <a:spcPts val="135"/>
              </a:spcBef>
              <a:spcAft>
                <a:spcPts val="0"/>
              </a:spcAft>
              <a:buClr>
                <a:schemeClr val="dk1"/>
              </a:buClr>
              <a:buSzPts val="900"/>
              <a:buFont typeface="Arial" panose="020B0604020202020204"/>
              <a:buNone/>
              <a:defRPr sz="900" b="1"/>
            </a:lvl4pPr>
            <a:lvl5pPr marL="2286000" lvl="4" indent="-228600" algn="l">
              <a:lnSpc>
                <a:spcPct val="100000"/>
              </a:lnSpc>
              <a:spcBef>
                <a:spcPts val="135"/>
              </a:spcBef>
              <a:spcAft>
                <a:spcPts val="0"/>
              </a:spcAft>
              <a:buClr>
                <a:schemeClr val="dk1"/>
              </a:buClr>
              <a:buSzPts val="900"/>
              <a:buFont typeface="Arial" panose="020B0604020202020204"/>
              <a:buNone/>
              <a:defRPr sz="900" b="1"/>
            </a:lvl5pPr>
            <a:lvl6pPr marL="2743200" lvl="5" indent="-228600" algn="l">
              <a:lnSpc>
                <a:spcPct val="100000"/>
              </a:lnSpc>
              <a:spcBef>
                <a:spcPts val="135"/>
              </a:spcBef>
              <a:spcAft>
                <a:spcPts val="0"/>
              </a:spcAft>
              <a:buClr>
                <a:schemeClr val="dk1"/>
              </a:buClr>
              <a:buSzPts val="900"/>
              <a:buFont typeface="Arial" panose="020B0604020202020204"/>
              <a:buNone/>
              <a:defRPr sz="900" b="1"/>
            </a:lvl6pPr>
            <a:lvl7pPr marL="3200400" lvl="6" indent="-228600" algn="l">
              <a:lnSpc>
                <a:spcPct val="100000"/>
              </a:lnSpc>
              <a:spcBef>
                <a:spcPts val="135"/>
              </a:spcBef>
              <a:spcAft>
                <a:spcPts val="0"/>
              </a:spcAft>
              <a:buClr>
                <a:schemeClr val="dk1"/>
              </a:buClr>
              <a:buSzPts val="900"/>
              <a:buFont typeface="Arial" panose="020B0604020202020204"/>
              <a:buNone/>
              <a:defRPr sz="900" b="1"/>
            </a:lvl7pPr>
            <a:lvl8pPr marL="3657600" lvl="7" indent="-228600" algn="l">
              <a:lnSpc>
                <a:spcPct val="100000"/>
              </a:lnSpc>
              <a:spcBef>
                <a:spcPts val="135"/>
              </a:spcBef>
              <a:spcAft>
                <a:spcPts val="0"/>
              </a:spcAft>
              <a:buClr>
                <a:schemeClr val="dk1"/>
              </a:buClr>
              <a:buSzPts val="900"/>
              <a:buFont typeface="Arial" panose="020B0604020202020204"/>
              <a:buNone/>
              <a:defRPr sz="900" b="1"/>
            </a:lvl8pPr>
            <a:lvl9pPr marL="4114800" lvl="8" indent="-228600" algn="l">
              <a:lnSpc>
                <a:spcPct val="100000"/>
              </a:lnSpc>
              <a:spcBef>
                <a:spcPts val="135"/>
              </a:spcBef>
              <a:spcAft>
                <a:spcPts val="0"/>
              </a:spcAft>
              <a:buClr>
                <a:schemeClr val="dk1"/>
              </a:buClr>
              <a:buSzPts val="900"/>
              <a:buFont typeface="Arial" panose="020B0604020202020204"/>
              <a:buNone/>
              <a:defRPr sz="900" b="1"/>
            </a:lvl9pPr>
          </a:lstStyle>
          <a:p>
            <a:endParaRPr/>
          </a:p>
        </p:txBody>
      </p:sp>
      <p:sp>
        <p:nvSpPr>
          <p:cNvPr id="39" name="Google Shape;39;p6"/>
          <p:cNvSpPr txBox="1">
            <a:spLocks noGrp="1"/>
          </p:cNvSpPr>
          <p:nvPr>
            <p:ph type="body" idx="2"/>
          </p:nvPr>
        </p:nvSpPr>
        <p:spPr>
          <a:xfrm>
            <a:off x="629841" y="1878806"/>
            <a:ext cx="3868340" cy="276344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05"/>
              </a:spcBef>
              <a:spcAft>
                <a:spcPts val="0"/>
              </a:spcAft>
              <a:buClr>
                <a:schemeClr val="dk1"/>
              </a:buClr>
              <a:buSzPts val="1350"/>
              <a:buFont typeface="Arial" panose="020B0604020202020204"/>
              <a:buNone/>
              <a:defRPr sz="1350" b="1"/>
            </a:lvl1pPr>
            <a:lvl2pPr marL="914400" lvl="1" indent="-228600" algn="l">
              <a:lnSpc>
                <a:spcPct val="100000"/>
              </a:lnSpc>
              <a:spcBef>
                <a:spcPts val="170"/>
              </a:spcBef>
              <a:spcAft>
                <a:spcPts val="0"/>
              </a:spcAft>
              <a:buClr>
                <a:schemeClr val="dk1"/>
              </a:buClr>
              <a:buSzPts val="1125"/>
              <a:buFont typeface="Arial" panose="020B0604020202020204"/>
              <a:buNone/>
              <a:defRPr sz="1125" b="1"/>
            </a:lvl2pPr>
            <a:lvl3pPr marL="1371600" lvl="2" indent="-228600" algn="l">
              <a:lnSpc>
                <a:spcPct val="100000"/>
              </a:lnSpc>
              <a:spcBef>
                <a:spcPts val="150"/>
              </a:spcBef>
              <a:spcAft>
                <a:spcPts val="0"/>
              </a:spcAft>
              <a:buClr>
                <a:schemeClr val="dk1"/>
              </a:buClr>
              <a:buSzPts val="1015"/>
              <a:buFont typeface="Arial" panose="020B0604020202020204"/>
              <a:buNone/>
              <a:defRPr sz="1015" b="1"/>
            </a:lvl3pPr>
            <a:lvl4pPr marL="1828800" lvl="3" indent="-228600" algn="l">
              <a:lnSpc>
                <a:spcPct val="100000"/>
              </a:lnSpc>
              <a:spcBef>
                <a:spcPts val="135"/>
              </a:spcBef>
              <a:spcAft>
                <a:spcPts val="0"/>
              </a:spcAft>
              <a:buClr>
                <a:schemeClr val="dk1"/>
              </a:buClr>
              <a:buSzPts val="900"/>
              <a:buFont typeface="Arial" panose="020B0604020202020204"/>
              <a:buNone/>
              <a:defRPr sz="900" b="1"/>
            </a:lvl4pPr>
            <a:lvl5pPr marL="2286000" lvl="4" indent="-228600" algn="l">
              <a:lnSpc>
                <a:spcPct val="100000"/>
              </a:lnSpc>
              <a:spcBef>
                <a:spcPts val="135"/>
              </a:spcBef>
              <a:spcAft>
                <a:spcPts val="0"/>
              </a:spcAft>
              <a:buClr>
                <a:schemeClr val="dk1"/>
              </a:buClr>
              <a:buSzPts val="900"/>
              <a:buFont typeface="Arial" panose="020B0604020202020204"/>
              <a:buNone/>
              <a:defRPr sz="900" b="1"/>
            </a:lvl5pPr>
            <a:lvl6pPr marL="2743200" lvl="5" indent="-228600" algn="l">
              <a:lnSpc>
                <a:spcPct val="100000"/>
              </a:lnSpc>
              <a:spcBef>
                <a:spcPts val="135"/>
              </a:spcBef>
              <a:spcAft>
                <a:spcPts val="0"/>
              </a:spcAft>
              <a:buClr>
                <a:schemeClr val="dk1"/>
              </a:buClr>
              <a:buSzPts val="900"/>
              <a:buFont typeface="Arial" panose="020B0604020202020204"/>
              <a:buNone/>
              <a:defRPr sz="900" b="1"/>
            </a:lvl6pPr>
            <a:lvl7pPr marL="3200400" lvl="6" indent="-228600" algn="l">
              <a:lnSpc>
                <a:spcPct val="100000"/>
              </a:lnSpc>
              <a:spcBef>
                <a:spcPts val="135"/>
              </a:spcBef>
              <a:spcAft>
                <a:spcPts val="0"/>
              </a:spcAft>
              <a:buClr>
                <a:schemeClr val="dk1"/>
              </a:buClr>
              <a:buSzPts val="900"/>
              <a:buFont typeface="Arial" panose="020B0604020202020204"/>
              <a:buNone/>
              <a:defRPr sz="900" b="1"/>
            </a:lvl7pPr>
            <a:lvl8pPr marL="3657600" lvl="7" indent="-228600" algn="l">
              <a:lnSpc>
                <a:spcPct val="100000"/>
              </a:lnSpc>
              <a:spcBef>
                <a:spcPts val="135"/>
              </a:spcBef>
              <a:spcAft>
                <a:spcPts val="0"/>
              </a:spcAft>
              <a:buClr>
                <a:schemeClr val="dk1"/>
              </a:buClr>
              <a:buSzPts val="900"/>
              <a:buFont typeface="Arial" panose="020B0604020202020204"/>
              <a:buNone/>
              <a:defRPr sz="900" b="1"/>
            </a:lvl8pPr>
            <a:lvl9pPr marL="4114800" lvl="8" indent="-228600" algn="l">
              <a:lnSpc>
                <a:spcPct val="100000"/>
              </a:lnSpc>
              <a:spcBef>
                <a:spcPts val="135"/>
              </a:spcBef>
              <a:spcAft>
                <a:spcPts val="0"/>
              </a:spcAft>
              <a:buClr>
                <a:schemeClr val="dk1"/>
              </a:buClr>
              <a:buSzPts val="900"/>
              <a:buFont typeface="Arial" panose="020B0604020202020204"/>
              <a:buNone/>
              <a:defRPr sz="900" b="1"/>
            </a:lvl9pPr>
          </a:lstStyle>
          <a:p>
            <a:endParaRPr/>
          </a:p>
        </p:txBody>
      </p:sp>
      <p:sp>
        <p:nvSpPr>
          <p:cNvPr id="41" name="Google Shape;41;p6"/>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Char char="•"/>
              <a:defRPr/>
            </a:lvl1pPr>
            <a:lvl2pPr marL="914400" lvl="1" indent="-342900" algn="l">
              <a:lnSpc>
                <a:spcPct val="100000"/>
              </a:lnSpc>
              <a:spcBef>
                <a:spcPts val="270"/>
              </a:spcBef>
              <a:spcAft>
                <a:spcPts val="0"/>
              </a:spcAft>
              <a:buClr>
                <a:schemeClr val="dk1"/>
              </a:buClr>
              <a:buSzPts val="1800"/>
              <a:buChar char="–"/>
              <a:defRPr/>
            </a:lvl2pPr>
            <a:lvl3pPr marL="1371600" lvl="2" indent="-342900" algn="l">
              <a:lnSpc>
                <a:spcPct val="100000"/>
              </a:lnSpc>
              <a:spcBef>
                <a:spcPts val="270"/>
              </a:spcBef>
              <a:spcAft>
                <a:spcPts val="0"/>
              </a:spcAft>
              <a:buClr>
                <a:schemeClr val="dk1"/>
              </a:buClr>
              <a:buSzPts val="1800"/>
              <a:buChar char="•"/>
              <a:defRPr/>
            </a:lvl3pPr>
            <a:lvl4pPr marL="1828800" lvl="3" indent="-342900" algn="l">
              <a:lnSpc>
                <a:spcPct val="100000"/>
              </a:lnSpc>
              <a:spcBef>
                <a:spcPts val="270"/>
              </a:spcBef>
              <a:spcAft>
                <a:spcPts val="0"/>
              </a:spcAft>
              <a:buClr>
                <a:schemeClr val="dk1"/>
              </a:buClr>
              <a:buSzPts val="1800"/>
              <a:buChar char="–"/>
              <a:defRPr/>
            </a:lvl4pPr>
            <a:lvl5pPr marL="2286000" lvl="4" indent="-342900" algn="l">
              <a:lnSpc>
                <a:spcPct val="100000"/>
              </a:lnSpc>
              <a:spcBef>
                <a:spcPts val="270"/>
              </a:spcBef>
              <a:spcAft>
                <a:spcPts val="0"/>
              </a:spcAft>
              <a:buClr>
                <a:schemeClr val="dk1"/>
              </a:buClr>
              <a:buSzPts val="1800"/>
              <a:buChar char="»"/>
              <a:defRPr/>
            </a:lvl5pPr>
            <a:lvl6pPr marL="2743200" lvl="5" indent="-342900" algn="l">
              <a:lnSpc>
                <a:spcPct val="100000"/>
              </a:lnSpc>
              <a:spcBef>
                <a:spcPts val="270"/>
              </a:spcBef>
              <a:spcAft>
                <a:spcPts val="0"/>
              </a:spcAft>
              <a:buClr>
                <a:schemeClr val="dk1"/>
              </a:buClr>
              <a:buSzPts val="1800"/>
              <a:buChar char="»"/>
              <a:defRPr/>
            </a:lvl6pPr>
            <a:lvl7pPr marL="3200400" lvl="6" indent="-342900" algn="l">
              <a:lnSpc>
                <a:spcPct val="100000"/>
              </a:lnSpc>
              <a:spcBef>
                <a:spcPts val="270"/>
              </a:spcBef>
              <a:spcAft>
                <a:spcPts val="0"/>
              </a:spcAft>
              <a:buClr>
                <a:schemeClr val="dk1"/>
              </a:buClr>
              <a:buSzPts val="1800"/>
              <a:buChar char="»"/>
              <a:defRPr/>
            </a:lvl7pPr>
            <a:lvl8pPr marL="3657600" lvl="7" indent="-342900" algn="l">
              <a:lnSpc>
                <a:spcPct val="100000"/>
              </a:lnSpc>
              <a:spcBef>
                <a:spcPts val="270"/>
              </a:spcBef>
              <a:spcAft>
                <a:spcPts val="0"/>
              </a:spcAft>
              <a:buClr>
                <a:schemeClr val="dk1"/>
              </a:buClr>
              <a:buSzPts val="1800"/>
              <a:buChar char="»"/>
              <a:defRPr/>
            </a:lvl8pPr>
            <a:lvl9pPr marL="4114800" lvl="8" indent="-342900" algn="l">
              <a:lnSpc>
                <a:spcPct val="100000"/>
              </a:lnSpc>
              <a:spcBef>
                <a:spcPts val="27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1800"/>
              <a:buFont typeface="Arial" panose="020B0604020202020204"/>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270"/>
              </a:spcBef>
              <a:spcAft>
                <a:spcPts val="0"/>
              </a:spcAft>
              <a:buClr>
                <a:schemeClr val="dk1"/>
              </a:buClr>
              <a:buSzPts val="1800"/>
              <a:buFont typeface="Arial" panose="020B0604020202020204"/>
              <a:buChar char="•"/>
              <a:defRPr sz="1800"/>
            </a:lvl1pPr>
            <a:lvl2pPr marL="914400" lvl="1" indent="-328295" algn="l">
              <a:lnSpc>
                <a:spcPct val="100000"/>
              </a:lnSpc>
              <a:spcBef>
                <a:spcPts val="235"/>
              </a:spcBef>
              <a:spcAft>
                <a:spcPts val="0"/>
              </a:spcAft>
              <a:buClr>
                <a:schemeClr val="dk1"/>
              </a:buClr>
              <a:buSzPts val="1575"/>
              <a:buFont typeface="Arial" panose="020B0604020202020204"/>
              <a:buChar char="–"/>
              <a:defRPr sz="1575"/>
            </a:lvl2pPr>
            <a:lvl3pPr marL="1371600" lvl="2" indent="-314325" algn="l">
              <a:lnSpc>
                <a:spcPct val="100000"/>
              </a:lnSpc>
              <a:spcBef>
                <a:spcPts val="205"/>
              </a:spcBef>
              <a:spcAft>
                <a:spcPts val="0"/>
              </a:spcAft>
              <a:buClr>
                <a:schemeClr val="dk1"/>
              </a:buClr>
              <a:buSzPts val="1350"/>
              <a:buFont typeface="Arial" panose="020B0604020202020204"/>
              <a:buChar char="•"/>
              <a:defRPr sz="1350"/>
            </a:lvl3pPr>
            <a:lvl4pPr marL="1828800" lvl="3" indent="-299720" algn="l">
              <a:lnSpc>
                <a:spcPct val="100000"/>
              </a:lnSpc>
              <a:spcBef>
                <a:spcPts val="170"/>
              </a:spcBef>
              <a:spcAft>
                <a:spcPts val="0"/>
              </a:spcAft>
              <a:buClr>
                <a:schemeClr val="dk1"/>
              </a:buClr>
              <a:buSzPts val="1125"/>
              <a:buFont typeface="Arial" panose="020B0604020202020204"/>
              <a:buChar char="–"/>
              <a:defRPr sz="1125"/>
            </a:lvl4pPr>
            <a:lvl5pPr marL="2286000" lvl="4" indent="-299720" algn="l">
              <a:lnSpc>
                <a:spcPct val="100000"/>
              </a:lnSpc>
              <a:spcBef>
                <a:spcPts val="170"/>
              </a:spcBef>
              <a:spcAft>
                <a:spcPts val="0"/>
              </a:spcAft>
              <a:buClr>
                <a:schemeClr val="dk1"/>
              </a:buClr>
              <a:buSzPts val="1125"/>
              <a:buFont typeface="Arial" panose="020B0604020202020204"/>
              <a:buChar char="»"/>
              <a:defRPr sz="1125"/>
            </a:lvl5pPr>
            <a:lvl6pPr marL="2743200" lvl="5" indent="-299720" algn="l">
              <a:lnSpc>
                <a:spcPct val="100000"/>
              </a:lnSpc>
              <a:spcBef>
                <a:spcPts val="170"/>
              </a:spcBef>
              <a:spcAft>
                <a:spcPts val="0"/>
              </a:spcAft>
              <a:buClr>
                <a:schemeClr val="dk1"/>
              </a:buClr>
              <a:buSzPts val="1125"/>
              <a:buFont typeface="Arial" panose="020B0604020202020204"/>
              <a:buChar char="»"/>
              <a:defRPr sz="1125"/>
            </a:lvl6pPr>
            <a:lvl7pPr marL="3200400" lvl="6" indent="-299720" algn="l">
              <a:lnSpc>
                <a:spcPct val="100000"/>
              </a:lnSpc>
              <a:spcBef>
                <a:spcPts val="170"/>
              </a:spcBef>
              <a:spcAft>
                <a:spcPts val="0"/>
              </a:spcAft>
              <a:buClr>
                <a:schemeClr val="dk1"/>
              </a:buClr>
              <a:buSzPts val="1125"/>
              <a:buFont typeface="Arial" panose="020B0604020202020204"/>
              <a:buChar char="»"/>
              <a:defRPr sz="1125"/>
            </a:lvl7pPr>
            <a:lvl8pPr marL="3657600" lvl="7" indent="-299720" algn="l">
              <a:lnSpc>
                <a:spcPct val="100000"/>
              </a:lnSpc>
              <a:spcBef>
                <a:spcPts val="170"/>
              </a:spcBef>
              <a:spcAft>
                <a:spcPts val="0"/>
              </a:spcAft>
              <a:buClr>
                <a:schemeClr val="dk1"/>
              </a:buClr>
              <a:buSzPts val="1125"/>
              <a:buFont typeface="Arial" panose="020B0604020202020204"/>
              <a:buChar char="»"/>
              <a:defRPr sz="1125"/>
            </a:lvl8pPr>
            <a:lvl9pPr marL="4114800" lvl="8" indent="-299720" algn="l">
              <a:lnSpc>
                <a:spcPct val="100000"/>
              </a:lnSpc>
              <a:spcBef>
                <a:spcPts val="170"/>
              </a:spcBef>
              <a:spcAft>
                <a:spcPts val="0"/>
              </a:spcAft>
              <a:buClr>
                <a:schemeClr val="dk1"/>
              </a:buClr>
              <a:buSzPts val="1125"/>
              <a:buFont typeface="Arial" panose="020B0604020202020204"/>
              <a:buChar char="»"/>
              <a:defRPr sz="1125"/>
            </a:lvl9pPr>
          </a:lstStyle>
          <a:p>
            <a:endParaRPr/>
          </a:p>
        </p:txBody>
      </p:sp>
      <p:sp>
        <p:nvSpPr>
          <p:cNvPr id="57" name="Google Shape;57;p9"/>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5"/>
              </a:spcBef>
              <a:spcAft>
                <a:spcPts val="0"/>
              </a:spcAft>
              <a:buClr>
                <a:schemeClr val="dk1"/>
              </a:buClr>
              <a:buSzPts val="900"/>
              <a:buFont typeface="Arial" panose="020B0604020202020204"/>
              <a:buNone/>
              <a:defRPr sz="900"/>
            </a:lvl1pPr>
            <a:lvl2pPr marL="914400" lvl="1" indent="-228600" algn="l">
              <a:lnSpc>
                <a:spcPct val="100000"/>
              </a:lnSpc>
              <a:spcBef>
                <a:spcPts val="120"/>
              </a:spcBef>
              <a:spcAft>
                <a:spcPts val="0"/>
              </a:spcAft>
              <a:buClr>
                <a:schemeClr val="dk1"/>
              </a:buClr>
              <a:buSzPts val="790"/>
              <a:buFont typeface="Arial" panose="020B0604020202020204"/>
              <a:buNone/>
              <a:defRPr sz="790"/>
            </a:lvl2pPr>
            <a:lvl3pPr marL="1371600" lvl="2" indent="-228600" algn="l">
              <a:lnSpc>
                <a:spcPct val="100000"/>
              </a:lnSpc>
              <a:spcBef>
                <a:spcPts val="100"/>
              </a:spcBef>
              <a:spcAft>
                <a:spcPts val="0"/>
              </a:spcAft>
              <a:buClr>
                <a:schemeClr val="dk1"/>
              </a:buClr>
              <a:buSzPts val="675"/>
              <a:buFont typeface="Arial" panose="020B0604020202020204"/>
              <a:buNone/>
              <a:defRPr sz="675"/>
            </a:lvl3pPr>
            <a:lvl4pPr marL="1828800" lvl="3" indent="-228600" algn="l">
              <a:lnSpc>
                <a:spcPct val="100000"/>
              </a:lnSpc>
              <a:spcBef>
                <a:spcPts val="85"/>
              </a:spcBef>
              <a:spcAft>
                <a:spcPts val="0"/>
              </a:spcAft>
              <a:buClr>
                <a:schemeClr val="dk1"/>
              </a:buClr>
              <a:buSzPts val="565"/>
              <a:buFont typeface="Arial" panose="020B0604020202020204"/>
              <a:buNone/>
              <a:defRPr sz="565"/>
            </a:lvl4pPr>
            <a:lvl5pPr marL="2286000" lvl="4" indent="-228600" algn="l">
              <a:lnSpc>
                <a:spcPct val="100000"/>
              </a:lnSpc>
              <a:spcBef>
                <a:spcPts val="85"/>
              </a:spcBef>
              <a:spcAft>
                <a:spcPts val="0"/>
              </a:spcAft>
              <a:buClr>
                <a:schemeClr val="dk1"/>
              </a:buClr>
              <a:buSzPts val="565"/>
              <a:buFont typeface="Arial" panose="020B0604020202020204"/>
              <a:buNone/>
              <a:defRPr sz="565"/>
            </a:lvl5pPr>
            <a:lvl6pPr marL="2743200" lvl="5" indent="-228600" algn="l">
              <a:lnSpc>
                <a:spcPct val="100000"/>
              </a:lnSpc>
              <a:spcBef>
                <a:spcPts val="85"/>
              </a:spcBef>
              <a:spcAft>
                <a:spcPts val="0"/>
              </a:spcAft>
              <a:buClr>
                <a:schemeClr val="dk1"/>
              </a:buClr>
              <a:buSzPts val="565"/>
              <a:buFont typeface="Arial" panose="020B0604020202020204"/>
              <a:buNone/>
              <a:defRPr sz="565"/>
            </a:lvl6pPr>
            <a:lvl7pPr marL="3200400" lvl="6" indent="-228600" algn="l">
              <a:lnSpc>
                <a:spcPct val="100000"/>
              </a:lnSpc>
              <a:spcBef>
                <a:spcPts val="85"/>
              </a:spcBef>
              <a:spcAft>
                <a:spcPts val="0"/>
              </a:spcAft>
              <a:buClr>
                <a:schemeClr val="dk1"/>
              </a:buClr>
              <a:buSzPts val="565"/>
              <a:buFont typeface="Arial" panose="020B0604020202020204"/>
              <a:buNone/>
              <a:defRPr sz="565"/>
            </a:lvl7pPr>
            <a:lvl8pPr marL="3657600" lvl="7" indent="-228600" algn="l">
              <a:lnSpc>
                <a:spcPct val="100000"/>
              </a:lnSpc>
              <a:spcBef>
                <a:spcPts val="85"/>
              </a:spcBef>
              <a:spcAft>
                <a:spcPts val="0"/>
              </a:spcAft>
              <a:buClr>
                <a:schemeClr val="dk1"/>
              </a:buClr>
              <a:buSzPts val="565"/>
              <a:buFont typeface="Arial" panose="020B0604020202020204"/>
              <a:buNone/>
              <a:defRPr sz="565"/>
            </a:lvl8pPr>
            <a:lvl9pPr marL="4114800" lvl="8" indent="-228600" algn="l">
              <a:lnSpc>
                <a:spcPct val="100000"/>
              </a:lnSpc>
              <a:spcBef>
                <a:spcPts val="85"/>
              </a:spcBef>
              <a:spcAft>
                <a:spcPts val="0"/>
              </a:spcAft>
              <a:buClr>
                <a:schemeClr val="dk1"/>
              </a:buClr>
              <a:buSzPts val="565"/>
              <a:buFont typeface="Arial" panose="020B0604020202020204"/>
              <a:buNone/>
              <a:defRPr sz="565"/>
            </a:lvl9pPr>
          </a:lstStyle>
          <a:p>
            <a:endParaRPr/>
          </a:p>
        </p:txBody>
      </p:sp>
      <p:sp>
        <p:nvSpPr>
          <p:cNvPr id="58" name="Google Shape;58;p9"/>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2"/>
              </a:buClr>
              <a:buSzPts val="1800"/>
              <a:buFont typeface="Arial" panose="020B0604020202020204"/>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3887391" y="740569"/>
            <a:ext cx="4629150" cy="3655219"/>
          </a:xfrm>
          <a:prstGeom prst="rect">
            <a:avLst/>
          </a:prstGeom>
          <a:noFill/>
          <a:ln>
            <a:noFill/>
          </a:ln>
        </p:spPr>
      </p:sp>
      <p:sp>
        <p:nvSpPr>
          <p:cNvPr id="64" name="Google Shape;64;p10"/>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35"/>
              </a:spcBef>
              <a:spcAft>
                <a:spcPts val="0"/>
              </a:spcAft>
              <a:buClr>
                <a:schemeClr val="dk1"/>
              </a:buClr>
              <a:buSzPts val="900"/>
              <a:buFont typeface="Arial" panose="020B0604020202020204"/>
              <a:buNone/>
              <a:defRPr sz="900"/>
            </a:lvl1pPr>
            <a:lvl2pPr marL="914400" lvl="1" indent="-228600" algn="l">
              <a:lnSpc>
                <a:spcPct val="100000"/>
              </a:lnSpc>
              <a:spcBef>
                <a:spcPts val="120"/>
              </a:spcBef>
              <a:spcAft>
                <a:spcPts val="0"/>
              </a:spcAft>
              <a:buClr>
                <a:schemeClr val="dk1"/>
              </a:buClr>
              <a:buSzPts val="790"/>
              <a:buFont typeface="Arial" panose="020B0604020202020204"/>
              <a:buNone/>
              <a:defRPr sz="790"/>
            </a:lvl2pPr>
            <a:lvl3pPr marL="1371600" lvl="2" indent="-228600" algn="l">
              <a:lnSpc>
                <a:spcPct val="100000"/>
              </a:lnSpc>
              <a:spcBef>
                <a:spcPts val="100"/>
              </a:spcBef>
              <a:spcAft>
                <a:spcPts val="0"/>
              </a:spcAft>
              <a:buClr>
                <a:schemeClr val="dk1"/>
              </a:buClr>
              <a:buSzPts val="675"/>
              <a:buFont typeface="Arial" panose="020B0604020202020204"/>
              <a:buNone/>
              <a:defRPr sz="675"/>
            </a:lvl3pPr>
            <a:lvl4pPr marL="1828800" lvl="3" indent="-228600" algn="l">
              <a:lnSpc>
                <a:spcPct val="100000"/>
              </a:lnSpc>
              <a:spcBef>
                <a:spcPts val="85"/>
              </a:spcBef>
              <a:spcAft>
                <a:spcPts val="0"/>
              </a:spcAft>
              <a:buClr>
                <a:schemeClr val="dk1"/>
              </a:buClr>
              <a:buSzPts val="565"/>
              <a:buFont typeface="Arial" panose="020B0604020202020204"/>
              <a:buNone/>
              <a:defRPr sz="565"/>
            </a:lvl4pPr>
            <a:lvl5pPr marL="2286000" lvl="4" indent="-228600" algn="l">
              <a:lnSpc>
                <a:spcPct val="100000"/>
              </a:lnSpc>
              <a:spcBef>
                <a:spcPts val="85"/>
              </a:spcBef>
              <a:spcAft>
                <a:spcPts val="0"/>
              </a:spcAft>
              <a:buClr>
                <a:schemeClr val="dk1"/>
              </a:buClr>
              <a:buSzPts val="565"/>
              <a:buFont typeface="Arial" panose="020B0604020202020204"/>
              <a:buNone/>
              <a:defRPr sz="565"/>
            </a:lvl5pPr>
            <a:lvl6pPr marL="2743200" lvl="5" indent="-228600" algn="l">
              <a:lnSpc>
                <a:spcPct val="100000"/>
              </a:lnSpc>
              <a:spcBef>
                <a:spcPts val="85"/>
              </a:spcBef>
              <a:spcAft>
                <a:spcPts val="0"/>
              </a:spcAft>
              <a:buClr>
                <a:schemeClr val="dk1"/>
              </a:buClr>
              <a:buSzPts val="565"/>
              <a:buFont typeface="Arial" panose="020B0604020202020204"/>
              <a:buNone/>
              <a:defRPr sz="565"/>
            </a:lvl6pPr>
            <a:lvl7pPr marL="3200400" lvl="6" indent="-228600" algn="l">
              <a:lnSpc>
                <a:spcPct val="100000"/>
              </a:lnSpc>
              <a:spcBef>
                <a:spcPts val="85"/>
              </a:spcBef>
              <a:spcAft>
                <a:spcPts val="0"/>
              </a:spcAft>
              <a:buClr>
                <a:schemeClr val="dk1"/>
              </a:buClr>
              <a:buSzPts val="565"/>
              <a:buFont typeface="Arial" panose="020B0604020202020204"/>
              <a:buNone/>
              <a:defRPr sz="565"/>
            </a:lvl7pPr>
            <a:lvl8pPr marL="3657600" lvl="7" indent="-228600" algn="l">
              <a:lnSpc>
                <a:spcPct val="100000"/>
              </a:lnSpc>
              <a:spcBef>
                <a:spcPts val="85"/>
              </a:spcBef>
              <a:spcAft>
                <a:spcPts val="0"/>
              </a:spcAft>
              <a:buClr>
                <a:schemeClr val="dk1"/>
              </a:buClr>
              <a:buSzPts val="565"/>
              <a:buFont typeface="Arial" panose="020B0604020202020204"/>
              <a:buNone/>
              <a:defRPr sz="565"/>
            </a:lvl8pPr>
            <a:lvl9pPr marL="4114800" lvl="8" indent="-228600" algn="l">
              <a:lnSpc>
                <a:spcPct val="100000"/>
              </a:lnSpc>
              <a:spcBef>
                <a:spcPts val="85"/>
              </a:spcBef>
              <a:spcAft>
                <a:spcPts val="0"/>
              </a:spcAft>
              <a:buClr>
                <a:schemeClr val="dk1"/>
              </a:buClr>
              <a:buSzPts val="565"/>
              <a:buFont typeface="Arial" panose="020B0604020202020204"/>
              <a:buNone/>
              <a:defRPr sz="565"/>
            </a:lvl9pPr>
          </a:lstStyle>
          <a:p>
            <a:endParaRPr/>
          </a:p>
        </p:txBody>
      </p:sp>
      <p:sp>
        <p:nvSpPr>
          <p:cNvPr id="65" name="Google Shape;65;p10"/>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2"/>
              </a:buClr>
              <a:buSzPts val="3300"/>
              <a:buFont typeface="Arial" panose="020B0604020202020204"/>
              <a:buNone/>
              <a:defRPr sz="3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36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61950" algn="l" rtl="0">
              <a:lnSpc>
                <a:spcPct val="100000"/>
              </a:lnSpc>
              <a:spcBef>
                <a:spcPts val="315"/>
              </a:spcBef>
              <a:spcAft>
                <a:spcPts val="0"/>
              </a:spcAft>
              <a:buClr>
                <a:schemeClr val="dk1"/>
              </a:buClr>
              <a:buSzPts val="2100"/>
              <a:buFont typeface="Arial" panose="020B0604020202020204"/>
              <a:buChar char="–"/>
              <a:defRPr sz="21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100000"/>
              </a:lnSpc>
              <a:spcBef>
                <a:spcPts val="27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1"/>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 name="Google Shape;9;p1"/>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SzPts val="1400"/>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 name="Google Shape;10;p1"/>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2"/>
              </a:buClr>
              <a:buSzPts val="3300"/>
              <a:buFont typeface="Arial" panose="020B0604020202020204"/>
              <a:buNone/>
              <a:defRPr sz="33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2" name="Google Shape;82;p13"/>
          <p:cNvSpPr txBox="1">
            <a:spLocks noGrp="1"/>
          </p:cNvSpPr>
          <p:nvPr>
            <p:ph type="body" idx="1"/>
          </p:nvPr>
        </p:nvSpPr>
        <p:spPr>
          <a:xfrm>
            <a:off x="457200" y="1200150"/>
            <a:ext cx="8229600" cy="3394472"/>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36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61950" algn="l" rtl="0">
              <a:lnSpc>
                <a:spcPct val="100000"/>
              </a:lnSpc>
              <a:spcBef>
                <a:spcPts val="315"/>
              </a:spcBef>
              <a:spcAft>
                <a:spcPts val="0"/>
              </a:spcAft>
              <a:buClr>
                <a:schemeClr val="dk1"/>
              </a:buClr>
              <a:buSzPts val="2100"/>
              <a:buFont typeface="Arial" panose="020B0604020202020204"/>
              <a:buChar char="–"/>
              <a:defRPr sz="21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100000"/>
              </a:lnSpc>
              <a:spcBef>
                <a:spcPts val="27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23850" algn="l" rtl="0">
              <a:lnSpc>
                <a:spcPct val="100000"/>
              </a:lnSpc>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13"/>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13"/>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SzPts val="1400"/>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5" name="Google Shape;85;p13"/>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pic>
        <p:nvPicPr>
          <p:cNvPr id="161" name="Google Shape;161;p26"/>
          <p:cNvPicPr preferRelativeResize="0"/>
          <p:nvPr/>
        </p:nvPicPr>
        <p:blipFill rotWithShape="1">
          <a:blip r:embed="rId13"/>
          <a:srcRect/>
          <a:stretch>
            <a:fillRect/>
          </a:stretch>
        </p:blipFill>
        <p:spPr>
          <a:xfrm>
            <a:off x="-6350" y="0"/>
            <a:ext cx="9150350" cy="5143500"/>
          </a:xfrm>
          <a:prstGeom prst="rect">
            <a:avLst/>
          </a:prstGeom>
          <a:noFill/>
          <a:ln>
            <a:noFill/>
          </a:ln>
        </p:spPr>
      </p:pic>
      <p:sp>
        <p:nvSpPr>
          <p:cNvPr id="162" name="Google Shape;162;p26"/>
          <p:cNvSpPr txBox="1">
            <a:spLocks noGrp="1"/>
          </p:cNvSpPr>
          <p:nvPr>
            <p:ph type="title"/>
          </p:nvPr>
        </p:nvSpPr>
        <p:spPr>
          <a:xfrm>
            <a:off x="457200" y="142875"/>
            <a:ext cx="8229600" cy="4369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7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spcBef>
                <a:spcPts val="0"/>
              </a:spcBef>
              <a:spcAft>
                <a:spcPts val="0"/>
              </a:spcAft>
              <a:buSzPts val="1400"/>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63" name="Google Shape;163;p26"/>
          <p:cNvSpPr txBox="1">
            <a:spLocks noGrp="1"/>
          </p:cNvSpPr>
          <p:nvPr>
            <p:ph type="body" idx="1"/>
          </p:nvPr>
        </p:nvSpPr>
        <p:spPr>
          <a:xfrm>
            <a:off x="457200" y="881063"/>
            <a:ext cx="8229600" cy="371475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36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61950" algn="l" rtl="0">
              <a:spcBef>
                <a:spcPts val="315"/>
              </a:spcBef>
              <a:spcAft>
                <a:spcPts val="0"/>
              </a:spcAft>
              <a:buClr>
                <a:schemeClr val="dk1"/>
              </a:buClr>
              <a:buSzPts val="2100"/>
              <a:buFont typeface="Arial" panose="020B0604020202020204"/>
              <a:buChar char="–"/>
              <a:defRPr sz="21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spcBef>
                <a:spcPts val="270"/>
              </a:spcBef>
              <a:spcAft>
                <a:spcPts val="0"/>
              </a:spcAft>
              <a:buClr>
                <a:schemeClr val="dk1"/>
              </a:buClr>
              <a:buSzPts val="1800"/>
              <a:buFont typeface="Arial" panose="020B0604020202020204"/>
              <a:buChar char="•"/>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23850" algn="l" rtl="0">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23850" algn="l" rtl="0">
              <a:spcBef>
                <a:spcPts val="225"/>
              </a:spcBef>
              <a:spcAft>
                <a:spcPts val="0"/>
              </a:spcAft>
              <a:buClr>
                <a:schemeClr val="dk1"/>
              </a:buClr>
              <a:buSzPts val="1500"/>
              <a:buFont typeface="Arial" panose="020B0604020202020204"/>
              <a:buChar char="»"/>
              <a:defRPr sz="15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164" name="Google Shape;164;p26"/>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 name="Google Shape;165;p26"/>
          <p:cNvSpPr txBox="1">
            <a:spLocks noGrp="1"/>
          </p:cNvSpPr>
          <p:nvPr>
            <p:ph type="ftr" idx="11"/>
          </p:nvPr>
        </p:nvSpPr>
        <p:spPr>
          <a:xfrm>
            <a:off x="3124200" y="4683919"/>
            <a:ext cx="2895600" cy="357188"/>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SzPts val="1400"/>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6"/>
          <p:cNvSpPr txBox="1">
            <a:spLocks noGrp="1"/>
          </p:cNvSpPr>
          <p:nvPr>
            <p:ph type="sldNum" idx="12"/>
          </p:nvPr>
        </p:nvSpPr>
        <p:spPr>
          <a:xfrm>
            <a:off x="6553200" y="4683919"/>
            <a:ext cx="2133600" cy="357188"/>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None/>
              <a:defRPr sz="105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p39"/>
          <p:cNvSpPr txBox="1">
            <a:spLocks noGrp="1"/>
          </p:cNvSpPr>
          <p:nvPr>
            <p:ph type="ctrTitle"/>
          </p:nvPr>
        </p:nvSpPr>
        <p:spPr>
          <a:xfrm>
            <a:off x="166445" y="2354822"/>
            <a:ext cx="8808085" cy="1285875"/>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chemeClr val="dk2"/>
              </a:buClr>
              <a:buSzPts val="4000"/>
              <a:buFont typeface="Arial" panose="020B0604020202020204"/>
              <a:buNone/>
            </a:pPr>
            <a:r>
              <a:rPr lang="en-US" sz="4000" b="1" dirty="0">
                <a:latin typeface="Arial" panose="020B0604020202020204"/>
                <a:ea typeface="Arial" panose="020B0604020202020204"/>
                <a:cs typeface="Arial" panose="020B0604020202020204"/>
                <a:sym typeface="Arial" panose="020B0604020202020204"/>
              </a:rPr>
              <a:t>BODY  LANGUAGE DETECTION  USING MACHINE  LEARNING</a:t>
            </a:r>
            <a:endParaRPr sz="4000" b="1" dirty="0">
              <a:latin typeface="Arial" panose="020B0604020202020204"/>
              <a:ea typeface="Arial" panose="020B0604020202020204"/>
              <a:cs typeface="Arial" panose="020B0604020202020204"/>
              <a:sym typeface="Arial" panose="020B0604020202020204"/>
            </a:endParaRPr>
          </a:p>
        </p:txBody>
      </p:sp>
      <p:pic>
        <p:nvPicPr>
          <p:cNvPr id="2" name="Picture 1">
            <a:extLst>
              <a:ext uri="{FF2B5EF4-FFF2-40B4-BE49-F238E27FC236}">
                <a16:creationId xmlns:a16="http://schemas.microsoft.com/office/drawing/2014/main" id="{C9C8D156-5FE6-C138-A9E6-71CFFE5DA5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 y="0"/>
            <a:ext cx="9147023" cy="1412046"/>
          </a:xfrm>
          <a:prstGeom prst="rect">
            <a:avLst/>
          </a:prstGeom>
        </p:spPr>
      </p:pic>
      <p:sp>
        <p:nvSpPr>
          <p:cNvPr id="3" name="TextBox 2">
            <a:extLst>
              <a:ext uri="{FF2B5EF4-FFF2-40B4-BE49-F238E27FC236}">
                <a16:creationId xmlns:a16="http://schemas.microsoft.com/office/drawing/2014/main" id="{0CD0C384-94CC-ECF9-2D77-1338A6C6DC0D}"/>
              </a:ext>
            </a:extLst>
          </p:cNvPr>
          <p:cNvSpPr txBox="1"/>
          <p:nvPr/>
        </p:nvSpPr>
        <p:spPr>
          <a:xfrm>
            <a:off x="113084" y="1556990"/>
            <a:ext cx="9253745" cy="400110"/>
          </a:xfrm>
          <a:prstGeom prst="rect">
            <a:avLst/>
          </a:prstGeom>
          <a:noFill/>
        </p:spPr>
        <p:txBody>
          <a:bodyPr wrap="square">
            <a:spAutoFit/>
          </a:bodyPr>
          <a:lstStyle/>
          <a:p>
            <a:pPr marL="0" marR="0" lvl="0" indent="0" algn="just" rtl="0">
              <a:spcBef>
                <a:spcPts val="0"/>
              </a:spcBef>
              <a:spcAft>
                <a:spcPts val="0"/>
              </a:spcAft>
              <a:buClr>
                <a:srgbClr val="FFC000"/>
              </a:buClr>
              <a:buSzPts val="2800"/>
              <a:buFont typeface="Gill Sans"/>
              <a:buNone/>
            </a:pPr>
            <a:r>
              <a:rPr lang="en-US" sz="2000" b="1" i="0" u="none" strike="noStrike" cap="none" dirty="0">
                <a:latin typeface="Times New Roman" panose="02020603050405020304" pitchFamily="18" charset="0"/>
                <a:ea typeface="Gill Sans"/>
                <a:cs typeface="Times New Roman" panose="02020603050405020304" pitchFamily="18" charset="0"/>
                <a:sym typeface="Gill Sans"/>
              </a:rPr>
              <a:t>DEPARTMENT OF ARTIFICIAL INTELLIGENCE AND DATA SCIENCE</a:t>
            </a:r>
            <a:endParaRPr lang="en-US" sz="2000" b="0" i="0" u="none" strike="noStrike" cap="none" dirty="0">
              <a:latin typeface="Times New Roman" panose="02020603050405020304" pitchFamily="18" charset="0"/>
              <a:ea typeface="Century Gothic"/>
              <a:cs typeface="Times New Roman" panose="02020603050405020304" pitchFamily="18" charset="0"/>
              <a:sym typeface="Century Gothic"/>
            </a:endParaRPr>
          </a:p>
        </p:txBody>
      </p:sp>
      <p:sp>
        <p:nvSpPr>
          <p:cNvPr id="4" name="TextBox 3">
            <a:extLst>
              <a:ext uri="{FF2B5EF4-FFF2-40B4-BE49-F238E27FC236}">
                <a16:creationId xmlns:a16="http://schemas.microsoft.com/office/drawing/2014/main" id="{CB2B7126-52DB-0251-5D1B-AA2BF7A460E4}"/>
              </a:ext>
            </a:extLst>
          </p:cNvPr>
          <p:cNvSpPr txBox="1"/>
          <p:nvPr/>
        </p:nvSpPr>
        <p:spPr>
          <a:xfrm>
            <a:off x="1690927" y="4038419"/>
            <a:ext cx="6098058" cy="498663"/>
          </a:xfrm>
          <a:prstGeom prst="rect">
            <a:avLst/>
          </a:prstGeom>
          <a:noFill/>
        </p:spPr>
        <p:txBody>
          <a:bodyPr wrap="square">
            <a:spAutoFit/>
          </a:bodyPr>
          <a:lstStyle/>
          <a:p>
            <a:pPr marL="0" marR="0" lvl="0" indent="0" algn="ctr" rtl="0">
              <a:lnSpc>
                <a:spcPct val="150000"/>
              </a:lnSpc>
              <a:spcBef>
                <a:spcPts val="0"/>
              </a:spcBef>
              <a:spcAft>
                <a:spcPts val="0"/>
              </a:spcAft>
              <a:buClr>
                <a:srgbClr val="A4BDC5"/>
              </a:buClr>
              <a:buSzPts val="1800"/>
              <a:buFont typeface="Quintessential"/>
              <a:buNone/>
            </a:pPr>
            <a:r>
              <a:rPr lang="en-US" sz="2000" b="1" i="0" u="none" strike="noStrike" cap="none" dirty="0">
                <a:latin typeface="Times New Roman" panose="02020603050405020304" pitchFamily="18" charset="0"/>
                <a:ea typeface="Cambria"/>
                <a:cs typeface="Times New Roman" panose="02020603050405020304" pitchFamily="18" charset="0"/>
                <a:sym typeface="Cambria"/>
              </a:rPr>
              <a:t>Guide Name: Prof. Varsha P. Chavan</a:t>
            </a:r>
            <a:endParaRPr lang="en-US" sz="2000" b="1" dirty="0">
              <a:latin typeface="Times New Roman" panose="02020603050405020304" pitchFamily="18" charset="0"/>
              <a:ea typeface="Cambria"/>
              <a:cs typeface="Times New Roman" panose="02020603050405020304" pitchFamily="18" charset="0"/>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b="1" u="sng" dirty="0">
                <a:latin typeface="Arial" panose="020B0604020202020204"/>
                <a:ea typeface="Arial" panose="020B0604020202020204"/>
                <a:cs typeface="Arial" panose="020B0604020202020204"/>
                <a:sym typeface="Arial" panose="020B0604020202020204"/>
              </a:rPr>
              <a:t>Methodology</a:t>
            </a:r>
            <a:endParaRPr lang="en-IN" dirty="0"/>
          </a:p>
        </p:txBody>
      </p:sp>
      <p:sp>
        <p:nvSpPr>
          <p:cNvPr id="5" name="Text Placeholder 4"/>
          <p:cNvSpPr>
            <a:spLocks noGrp="1"/>
          </p:cNvSpPr>
          <p:nvPr>
            <p:ph type="body" idx="1"/>
          </p:nvPr>
        </p:nvSpPr>
        <p:spPr/>
        <p:txBody>
          <a:bodyPr/>
          <a:lstStyle/>
          <a:p>
            <a:r>
              <a:rPr lang="en-US" sz="2000" dirty="0"/>
              <a:t>Our Project Include following Phases:</a:t>
            </a:r>
          </a:p>
          <a:p>
            <a:pPr marL="114300" indent="0">
              <a:buNone/>
            </a:pPr>
            <a:endParaRPr lang="en-US" sz="2000" dirty="0"/>
          </a:p>
          <a:p>
            <a:pPr marL="114300" indent="0" algn="just">
              <a:buNone/>
            </a:pPr>
            <a:r>
              <a:rPr lang="en-US" sz="2000" dirty="0"/>
              <a:t>1.   Setting up Dependencies </a:t>
            </a:r>
          </a:p>
          <a:p>
            <a:pPr marL="114300" indent="0" algn="just">
              <a:buNone/>
            </a:pPr>
            <a:r>
              <a:rPr lang="en-US" sz="2000" dirty="0"/>
              <a:t>2.   Capturing Landmarks </a:t>
            </a:r>
            <a:endParaRPr lang="en-IN" sz="2000" dirty="0"/>
          </a:p>
          <a:p>
            <a:pPr marL="114300" indent="0" algn="just">
              <a:buNone/>
            </a:pPr>
            <a:r>
              <a:rPr lang="en-IN" sz="2000" dirty="0"/>
              <a:t>3.   a)Model Selection </a:t>
            </a:r>
          </a:p>
          <a:p>
            <a:pPr marL="114300" indent="0" algn="just">
              <a:buNone/>
            </a:pPr>
            <a:r>
              <a:rPr lang="en-IN" sz="2000" dirty="0"/>
              <a:t>      b)Model Training</a:t>
            </a:r>
          </a:p>
          <a:p>
            <a:pPr marL="114300" indent="0" algn="just">
              <a:buNone/>
            </a:pPr>
            <a:r>
              <a:rPr lang="en-IN" sz="2000" dirty="0"/>
              <a:t>      c)Model Evaluation </a:t>
            </a:r>
          </a:p>
          <a:p>
            <a:pPr marL="571500" indent="-457200" algn="just">
              <a:buFont typeface="+mj-lt"/>
              <a:buAutoNum type="arabicPeriod" startAt="4"/>
            </a:pPr>
            <a:r>
              <a:rPr lang="en-IN" sz="2000" dirty="0"/>
              <a:t>Making Detection</a:t>
            </a:r>
          </a:p>
          <a:p>
            <a:pPr marL="114300" indent="0">
              <a:buNone/>
            </a:pPr>
            <a:endParaRPr lang="en-IN" dirty="0"/>
          </a:p>
          <a:p>
            <a:pPr marL="114300" indent="0">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71450"/>
            <a:ext cx="9051290" cy="4847481"/>
          </a:xfrm>
          <a:prstGeom prst="rect">
            <a:avLst/>
          </a:prstGeom>
          <a:noFill/>
        </p:spPr>
        <p:txBody>
          <a:bodyPr wrap="square" rtlCol="0">
            <a:spAutoFit/>
          </a:bodyPr>
          <a:lstStyle/>
          <a:p>
            <a:r>
              <a:rPr lang="en-US" sz="2000" b="1" dirty="0"/>
              <a:t> Algorithms </a:t>
            </a:r>
          </a:p>
          <a:p>
            <a:endParaRPr lang="en-US" sz="1700" dirty="0"/>
          </a:p>
          <a:p>
            <a:pPr marL="342900" indent="-342900">
              <a:buFont typeface="+mj-lt"/>
              <a:buAutoNum type="arabicPeriod"/>
            </a:pPr>
            <a:r>
              <a:rPr lang="en-US" sz="1700" dirty="0"/>
              <a:t>MediaPipe </a:t>
            </a:r>
          </a:p>
          <a:p>
            <a:endParaRPr lang="en-US" sz="1700" dirty="0"/>
          </a:p>
          <a:p>
            <a:pPr algn="just"/>
            <a:r>
              <a:rPr lang="en-US" sz="1700" dirty="0"/>
              <a:t>It is a open-source framework for building pipelines to perform computer vision inference over arbitrary sensory data such as video or audio. This framework is mainly used for rapid prototyping of perception pipelines with AI models for inferencing. It also facilitates the deployment of computer vision applications into demos and applications on different hardware platforms.</a:t>
            </a:r>
          </a:p>
          <a:p>
            <a:pPr algn="just"/>
            <a:endParaRPr lang="en-US" sz="1700" dirty="0"/>
          </a:p>
          <a:p>
            <a:pPr marL="342900" indent="-342900" algn="just">
              <a:buFont typeface="+mj-lt"/>
              <a:buAutoNum type="arabicPeriod" startAt="2"/>
            </a:pPr>
            <a:r>
              <a:rPr lang="en-US" sz="1700" dirty="0"/>
              <a:t>Classification Algorithms </a:t>
            </a:r>
          </a:p>
          <a:p>
            <a:pPr algn="just"/>
            <a:r>
              <a:rPr lang="en-US" sz="1700" dirty="0"/>
              <a:t>       </a:t>
            </a:r>
          </a:p>
          <a:p>
            <a:pPr marL="285750" lvl="2" indent="-285750" algn="just">
              <a:buFont typeface="Arial" panose="020B0604020202020204" pitchFamily="34" charset="0"/>
              <a:buChar char="•"/>
            </a:pPr>
            <a:r>
              <a:rPr lang="en-US" sz="1700" dirty="0"/>
              <a:t>MLP Classifier – It  implements a multi-layer perceptron (MLP) algorithm that trains using Backpropagation.</a:t>
            </a:r>
          </a:p>
          <a:p>
            <a:pPr marL="285750" lvl="2" indent="-285750" algn="just">
              <a:buFont typeface="Arial" panose="020B0604020202020204" pitchFamily="34" charset="0"/>
              <a:buChar char="•"/>
            </a:pPr>
            <a:r>
              <a:rPr lang="en-IN" sz="1700" dirty="0"/>
              <a:t>Decision Tree Classifier – It </a:t>
            </a:r>
            <a:r>
              <a:rPr lang="en-US" sz="1700" dirty="0"/>
              <a:t>is a class capable of performing multi-class classification on a dataset.</a:t>
            </a:r>
            <a:endParaRPr lang="en-IN" sz="1700" dirty="0"/>
          </a:p>
          <a:p>
            <a:pPr marL="285750" lvl="2" indent="-285750" algn="just">
              <a:buFont typeface="Arial" panose="020B0604020202020204" pitchFamily="34" charset="0"/>
              <a:buChar char="•"/>
            </a:pPr>
            <a:r>
              <a:rPr lang="en-IN" sz="1700" dirty="0"/>
              <a:t>Gradient Boosting Classifier - </a:t>
            </a:r>
            <a:r>
              <a:rPr lang="en-US" sz="1700" dirty="0"/>
              <a:t> This model repeatedly selects a function that leads in the direction of a weak hypothesis or negative gradient so that it can minimize a loss function.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8"/>
          <p:cNvSpPr txBox="1">
            <a:spLocks noGrp="1"/>
          </p:cNvSpPr>
          <p:nvPr>
            <p:ph type="title"/>
          </p:nvPr>
        </p:nvSpPr>
        <p:spPr>
          <a:xfrm>
            <a:off x="457200" y="1022985"/>
            <a:ext cx="8229600" cy="43696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a:t>Libraries:-</a:t>
            </a:r>
            <a:endParaRPr sz="2400"/>
          </a:p>
        </p:txBody>
      </p:sp>
      <p:sp>
        <p:nvSpPr>
          <p:cNvPr id="314" name="Google Shape;314;p48"/>
          <p:cNvSpPr txBox="1"/>
          <p:nvPr/>
        </p:nvSpPr>
        <p:spPr>
          <a:xfrm>
            <a:off x="457200" y="1901825"/>
            <a:ext cx="5507355"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1.OpenCV </a:t>
            </a: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2.Scikit-Learn</a:t>
            </a: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3.Numpy</a:t>
            </a: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4.Pandas</a:t>
            </a: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5.Mediapipe</a:t>
            </a:r>
          </a:p>
          <a:p>
            <a:pPr marL="0" marR="0" lvl="0" indent="0" algn="l" rtl="0">
              <a:lnSpc>
                <a:spcPct val="100000"/>
              </a:lnSpc>
              <a:spcBef>
                <a:spcPts val="0"/>
              </a:spcBef>
              <a:spcAft>
                <a:spcPts val="0"/>
              </a:spcAft>
              <a:buNone/>
            </a:pPr>
            <a:r>
              <a:rPr lang="en-US" sz="1800" dirty="0"/>
              <a:t>6.Flask </a:t>
            </a: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15" name="Google Shape;315;p48"/>
          <p:cNvSpPr txBox="1"/>
          <p:nvPr/>
        </p:nvSpPr>
        <p:spPr>
          <a:xfrm>
            <a:off x="111125" y="118745"/>
            <a:ext cx="3303588"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sng" strike="noStrike" cap="none" dirty="0">
                <a:solidFill>
                  <a:srgbClr val="000000"/>
                </a:solidFill>
                <a:latin typeface="Arial" panose="020B0604020202020204"/>
                <a:ea typeface="Arial" panose="020B0604020202020204"/>
                <a:cs typeface="Arial" panose="020B0604020202020204"/>
                <a:sym typeface="Arial" panose="020B0604020202020204"/>
              </a:rPr>
              <a:t>Methodology</a:t>
            </a:r>
            <a:endParaRPr sz="3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8"/>
          <p:cNvSpPr txBox="1">
            <a:spLocks noGrp="1"/>
          </p:cNvSpPr>
          <p:nvPr>
            <p:ph type="title"/>
          </p:nvPr>
        </p:nvSpPr>
        <p:spPr>
          <a:xfrm flipH="1" flipV="1">
            <a:off x="8095860" y="4932422"/>
            <a:ext cx="139960" cy="15587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dirty="0"/>
              <a:t>.</a:t>
            </a:r>
            <a:endParaRPr sz="2400" dirty="0"/>
          </a:p>
        </p:txBody>
      </p:sp>
      <p:sp>
        <p:nvSpPr>
          <p:cNvPr id="314" name="Google Shape;314;p48"/>
          <p:cNvSpPr txBox="1"/>
          <p:nvPr/>
        </p:nvSpPr>
        <p:spPr>
          <a:xfrm>
            <a:off x="444759" y="1068291"/>
            <a:ext cx="7455159" cy="341627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Font typeface="+mj-lt"/>
              <a:buAutoNum type="arabicPeriod"/>
            </a:pPr>
            <a:r>
              <a:rPr lang="en-IN" sz="1800" b="1" i="0" u="none" strike="noStrike" cap="none" dirty="0">
                <a:solidFill>
                  <a:srgbClr val="000000"/>
                </a:solidFill>
                <a:latin typeface="Arial" panose="020B0604020202020204"/>
                <a:ea typeface="Arial" panose="020B0604020202020204"/>
                <a:cs typeface="Arial" panose="020B0604020202020204"/>
                <a:sym typeface="Arial" panose="020B0604020202020204"/>
              </a:rPr>
              <a:t>Software Requirements</a:t>
            </a:r>
          </a:p>
          <a:p>
            <a:pPr marL="0" marR="0" lvl="0" indent="0" algn="l" rtl="0">
              <a:lnSpc>
                <a:spcPct val="100000"/>
              </a:lnSpc>
              <a:spcBef>
                <a:spcPts val="0"/>
              </a:spcBef>
              <a:spcAft>
                <a:spcPts val="0"/>
              </a:spcAft>
              <a:buNone/>
            </a:pPr>
            <a:endPar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Font typeface="Arial" panose="020B0604020202020204" pitchFamily="34" charset="0"/>
              <a:buChar char="•"/>
            </a:pPr>
            <a:r>
              <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Programming Language: Python 3.11.7</a:t>
            </a:r>
          </a:p>
          <a:p>
            <a:pPr marL="0" marR="0" lvl="0" indent="0" algn="l" rtl="0">
              <a:lnSpc>
                <a:spcPct val="100000"/>
              </a:lnSpc>
              <a:spcBef>
                <a:spcPts val="0"/>
              </a:spcBef>
              <a:spcAft>
                <a:spcPts val="0"/>
              </a:spcAft>
              <a:buNone/>
            </a:pPr>
            <a:endPar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R="0" lvl="0" algn="l" rtl="0">
              <a:lnSpc>
                <a:spcPct val="100000"/>
              </a:lnSpc>
              <a:spcBef>
                <a:spcPts val="0"/>
              </a:spcBef>
              <a:spcAft>
                <a:spcPts val="0"/>
              </a:spcAft>
            </a:pPr>
            <a:r>
              <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2</a:t>
            </a:r>
            <a:r>
              <a:rPr lang="en-IN" sz="1800" b="1" i="0" u="none" strike="noStrike" cap="none" dirty="0">
                <a:solidFill>
                  <a:srgbClr val="000000"/>
                </a:solidFill>
                <a:latin typeface="Arial" panose="020B0604020202020204"/>
                <a:ea typeface="Arial" panose="020B0604020202020204"/>
                <a:cs typeface="Arial" panose="020B0604020202020204"/>
                <a:sym typeface="Arial" panose="020B0604020202020204"/>
              </a:rPr>
              <a:t>.   Hardware Requirements</a:t>
            </a:r>
          </a:p>
          <a:p>
            <a:pPr marL="0" marR="0" lvl="0" indent="0" algn="l" rtl="0">
              <a:lnSpc>
                <a:spcPct val="100000"/>
              </a:lnSpc>
              <a:spcBef>
                <a:spcPts val="0"/>
              </a:spcBef>
              <a:spcAft>
                <a:spcPts val="0"/>
              </a:spcAft>
              <a:buNone/>
            </a:pPr>
            <a:endPar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Font typeface="Arial" panose="020B0604020202020204" pitchFamily="34" charset="0"/>
              <a:buChar char="•"/>
            </a:pPr>
            <a:r>
              <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Processor: Intel i5 and above.</a:t>
            </a:r>
          </a:p>
          <a:p>
            <a:pPr marL="285750" marR="0" lvl="0" indent="-285750" algn="l" rtl="0">
              <a:lnSpc>
                <a:spcPct val="100000"/>
              </a:lnSpc>
              <a:spcBef>
                <a:spcPts val="0"/>
              </a:spcBef>
              <a:spcAft>
                <a:spcPts val="0"/>
              </a:spcAft>
              <a:buFont typeface="Arial" panose="020B0604020202020204" pitchFamily="34" charset="0"/>
              <a:buChar char="•"/>
            </a:pPr>
            <a:r>
              <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Operating System: Windows / Linux.</a:t>
            </a:r>
          </a:p>
          <a:p>
            <a:pPr marL="285750" marR="0" lvl="0" indent="-285750" algn="l" rtl="0">
              <a:lnSpc>
                <a:spcPct val="100000"/>
              </a:lnSpc>
              <a:spcBef>
                <a:spcPts val="0"/>
              </a:spcBef>
              <a:spcAft>
                <a:spcPts val="0"/>
              </a:spcAft>
              <a:buFont typeface="Arial" panose="020B0604020202020204" pitchFamily="34" charset="0"/>
              <a:buChar char="•"/>
            </a:pPr>
            <a:r>
              <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Ram: 4GB or Higher.</a:t>
            </a:r>
          </a:p>
          <a:p>
            <a:pPr marL="285750" marR="0" lvl="0" indent="-285750" algn="l" rtl="0">
              <a:lnSpc>
                <a:spcPct val="100000"/>
              </a:lnSpc>
              <a:spcBef>
                <a:spcPts val="0"/>
              </a:spcBef>
              <a:spcAft>
                <a:spcPts val="0"/>
              </a:spcAft>
              <a:buFont typeface="Arial" panose="020B0604020202020204" pitchFamily="34" charset="0"/>
              <a:buChar char="•"/>
            </a:pPr>
            <a:r>
              <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Disk Space: Varies according to datasets and samples.</a:t>
            </a:r>
          </a:p>
          <a:p>
            <a:pPr marL="285750" marR="0" lvl="0" indent="-285750" algn="l" rtl="0">
              <a:lnSpc>
                <a:spcPct val="100000"/>
              </a:lnSpc>
              <a:spcBef>
                <a:spcPts val="0"/>
              </a:spcBef>
              <a:spcAft>
                <a:spcPts val="0"/>
              </a:spcAft>
              <a:buFont typeface="Arial" panose="020B0604020202020204" pitchFamily="34" charset="0"/>
              <a:buChar char="•"/>
            </a:pPr>
            <a:r>
              <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C</a:t>
            </a:r>
            <a:r>
              <a:rPr lang="en-IN" sz="1800" dirty="0"/>
              <a:t>amera: </a:t>
            </a:r>
            <a:r>
              <a:rPr lang="de-DE" sz="1800" dirty="0"/>
              <a:t>Sensor Resolution 1080P 2 Megapixel.</a:t>
            </a:r>
            <a:endPar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lang="en-IN"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15" name="Google Shape;315;p48"/>
          <p:cNvSpPr txBox="1"/>
          <p:nvPr/>
        </p:nvSpPr>
        <p:spPr>
          <a:xfrm>
            <a:off x="111125" y="118745"/>
            <a:ext cx="4753234"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u="sng" dirty="0"/>
              <a:t>System Requirements </a:t>
            </a:r>
            <a:endParaRPr sz="3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extLst>
      <p:ext uri="{BB962C8B-B14F-4D97-AF65-F5344CB8AC3E}">
        <p14:creationId xmlns:p14="http://schemas.microsoft.com/office/powerpoint/2010/main" val="3756976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36056" y="1050131"/>
            <a:ext cx="6315234" cy="353943"/>
          </a:xfrm>
          <a:prstGeom prst="rect">
            <a:avLst/>
          </a:prstGeom>
          <a:noFill/>
        </p:spPr>
        <p:txBody>
          <a:bodyPr wrap="square" rtlCol="0">
            <a:spAutoFit/>
          </a:bodyPr>
          <a:lstStyle/>
          <a:p>
            <a:r>
              <a:rPr lang="en-US" sz="1700" dirty="0"/>
              <a:t>	</a:t>
            </a:r>
          </a:p>
        </p:txBody>
      </p:sp>
      <p:sp>
        <p:nvSpPr>
          <p:cNvPr id="19" name="TextBox 18">
            <a:extLst>
              <a:ext uri="{FF2B5EF4-FFF2-40B4-BE49-F238E27FC236}">
                <a16:creationId xmlns:a16="http://schemas.microsoft.com/office/drawing/2014/main" id="{3A41AA40-71B3-CB4F-B8FE-C5ED67E5B590}"/>
              </a:ext>
            </a:extLst>
          </p:cNvPr>
          <p:cNvSpPr txBox="1"/>
          <p:nvPr/>
        </p:nvSpPr>
        <p:spPr>
          <a:xfrm>
            <a:off x="485775" y="242889"/>
            <a:ext cx="4500562" cy="553998"/>
          </a:xfrm>
          <a:prstGeom prst="rect">
            <a:avLst/>
          </a:prstGeom>
          <a:noFill/>
        </p:spPr>
        <p:txBody>
          <a:bodyPr wrap="square" rtlCol="0">
            <a:spAutoFit/>
          </a:bodyPr>
          <a:lstStyle/>
          <a:p>
            <a:pPr>
              <a:buSzPts val="3000"/>
            </a:pPr>
            <a:r>
              <a:rPr lang="en-US" sz="3000" b="1" u="sng" dirty="0"/>
              <a:t>System Architecture </a:t>
            </a:r>
            <a:endParaRPr lang="en-IN" sz="3000" b="1" u="sng" dirty="0"/>
          </a:p>
        </p:txBody>
      </p:sp>
      <p:sp>
        <p:nvSpPr>
          <p:cNvPr id="20" name="Rectangle 19">
            <a:extLst>
              <a:ext uri="{FF2B5EF4-FFF2-40B4-BE49-F238E27FC236}">
                <a16:creationId xmlns:a16="http://schemas.microsoft.com/office/drawing/2014/main" id="{A26ACE12-F630-5AB0-12A0-1274BB556341}"/>
              </a:ext>
            </a:extLst>
          </p:cNvPr>
          <p:cNvSpPr/>
          <p:nvPr/>
        </p:nvSpPr>
        <p:spPr>
          <a:xfrm>
            <a:off x="142875" y="2321719"/>
            <a:ext cx="1228725" cy="5643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Start </a:t>
            </a:r>
            <a:endParaRPr lang="en-IN" dirty="0"/>
          </a:p>
        </p:txBody>
      </p:sp>
      <p:sp>
        <p:nvSpPr>
          <p:cNvPr id="21" name="Rectangle 20">
            <a:extLst>
              <a:ext uri="{FF2B5EF4-FFF2-40B4-BE49-F238E27FC236}">
                <a16:creationId xmlns:a16="http://schemas.microsoft.com/office/drawing/2014/main" id="{969A74C7-86DF-916E-9E67-E73E029B9C01}"/>
              </a:ext>
            </a:extLst>
          </p:cNvPr>
          <p:cNvSpPr/>
          <p:nvPr/>
        </p:nvSpPr>
        <p:spPr>
          <a:xfrm>
            <a:off x="1885949" y="2321719"/>
            <a:ext cx="1400175" cy="5643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Access Camera Module</a:t>
            </a:r>
            <a:endParaRPr lang="en-IN" dirty="0"/>
          </a:p>
        </p:txBody>
      </p:sp>
      <p:sp>
        <p:nvSpPr>
          <p:cNvPr id="22" name="Rectangle 21">
            <a:extLst>
              <a:ext uri="{FF2B5EF4-FFF2-40B4-BE49-F238E27FC236}">
                <a16:creationId xmlns:a16="http://schemas.microsoft.com/office/drawing/2014/main" id="{AD5F8142-1E4B-1D74-775C-268BFD22D201}"/>
              </a:ext>
            </a:extLst>
          </p:cNvPr>
          <p:cNvSpPr/>
          <p:nvPr/>
        </p:nvSpPr>
        <p:spPr>
          <a:xfrm>
            <a:off x="3696891" y="1796653"/>
            <a:ext cx="1935957" cy="16144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Body Language Classification </a:t>
            </a:r>
            <a:endParaRPr lang="en-IN" dirty="0"/>
          </a:p>
        </p:txBody>
      </p:sp>
      <p:sp>
        <p:nvSpPr>
          <p:cNvPr id="23" name="Rectangle 22">
            <a:extLst>
              <a:ext uri="{FF2B5EF4-FFF2-40B4-BE49-F238E27FC236}">
                <a16:creationId xmlns:a16="http://schemas.microsoft.com/office/drawing/2014/main" id="{6D4A7946-4D46-B5D4-D2EC-3E098CEF5A11}"/>
              </a:ext>
            </a:extLst>
          </p:cNvPr>
          <p:cNvSpPr/>
          <p:nvPr/>
        </p:nvSpPr>
        <p:spPr>
          <a:xfrm>
            <a:off x="6372223" y="838465"/>
            <a:ext cx="992981" cy="353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Stress </a:t>
            </a:r>
            <a:endParaRPr lang="en-IN" dirty="0"/>
          </a:p>
        </p:txBody>
      </p:sp>
      <p:sp>
        <p:nvSpPr>
          <p:cNvPr id="24" name="Rectangle 23">
            <a:extLst>
              <a:ext uri="{FF2B5EF4-FFF2-40B4-BE49-F238E27FC236}">
                <a16:creationId xmlns:a16="http://schemas.microsoft.com/office/drawing/2014/main" id="{8A7A2A06-2BF7-BAEC-9538-18684C65C50C}"/>
              </a:ext>
            </a:extLst>
          </p:cNvPr>
          <p:cNvSpPr/>
          <p:nvPr/>
        </p:nvSpPr>
        <p:spPr>
          <a:xfrm>
            <a:off x="6329363" y="1679806"/>
            <a:ext cx="992981" cy="353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Offended</a:t>
            </a:r>
            <a:endParaRPr lang="en-IN" dirty="0"/>
          </a:p>
        </p:txBody>
      </p:sp>
      <p:sp>
        <p:nvSpPr>
          <p:cNvPr id="25" name="Rectangle 24">
            <a:extLst>
              <a:ext uri="{FF2B5EF4-FFF2-40B4-BE49-F238E27FC236}">
                <a16:creationId xmlns:a16="http://schemas.microsoft.com/office/drawing/2014/main" id="{92870AF0-FE1B-953C-445A-6555E0FF97CC}"/>
              </a:ext>
            </a:extLst>
          </p:cNvPr>
          <p:cNvSpPr/>
          <p:nvPr/>
        </p:nvSpPr>
        <p:spPr>
          <a:xfrm>
            <a:off x="6340077" y="2378869"/>
            <a:ext cx="992981" cy="353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Lying</a:t>
            </a:r>
            <a:endParaRPr lang="en-IN" dirty="0"/>
          </a:p>
        </p:txBody>
      </p:sp>
      <p:sp>
        <p:nvSpPr>
          <p:cNvPr id="26" name="Rectangle 25">
            <a:extLst>
              <a:ext uri="{FF2B5EF4-FFF2-40B4-BE49-F238E27FC236}">
                <a16:creationId xmlns:a16="http://schemas.microsoft.com/office/drawing/2014/main" id="{0A88C128-1E0C-E8BC-C26F-2DC0B5A98B79}"/>
              </a:ext>
            </a:extLst>
          </p:cNvPr>
          <p:cNvSpPr/>
          <p:nvPr/>
        </p:nvSpPr>
        <p:spPr>
          <a:xfrm>
            <a:off x="6357935" y="3185516"/>
            <a:ext cx="992981" cy="353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Interested</a:t>
            </a:r>
            <a:endParaRPr lang="en-IN" dirty="0"/>
          </a:p>
        </p:txBody>
      </p:sp>
      <p:sp>
        <p:nvSpPr>
          <p:cNvPr id="27" name="Rectangle 26">
            <a:extLst>
              <a:ext uri="{FF2B5EF4-FFF2-40B4-BE49-F238E27FC236}">
                <a16:creationId xmlns:a16="http://schemas.microsoft.com/office/drawing/2014/main" id="{2E438B80-BBF4-EF17-E645-313721E00851}"/>
              </a:ext>
            </a:extLst>
          </p:cNvPr>
          <p:cNvSpPr/>
          <p:nvPr/>
        </p:nvSpPr>
        <p:spPr>
          <a:xfrm>
            <a:off x="6372223" y="3938854"/>
            <a:ext cx="992981" cy="353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Victory</a:t>
            </a:r>
            <a:endParaRPr lang="en-IN" dirty="0"/>
          </a:p>
        </p:txBody>
      </p:sp>
      <p:cxnSp>
        <p:nvCxnSpPr>
          <p:cNvPr id="29" name="Straight Arrow Connector 28">
            <a:extLst>
              <a:ext uri="{FF2B5EF4-FFF2-40B4-BE49-F238E27FC236}">
                <a16:creationId xmlns:a16="http://schemas.microsoft.com/office/drawing/2014/main" id="{04F18865-84A9-2064-6099-165BE4115AB6}"/>
              </a:ext>
            </a:extLst>
          </p:cNvPr>
          <p:cNvCxnSpPr>
            <a:cxnSpLocks/>
            <a:stCxn id="22" idx="3"/>
          </p:cNvCxnSpPr>
          <p:nvPr/>
        </p:nvCxnSpPr>
        <p:spPr>
          <a:xfrm flipV="1">
            <a:off x="5632848" y="956421"/>
            <a:ext cx="696515" cy="1647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F767AFF-F6A0-8357-35FF-27ACA841927C}"/>
              </a:ext>
            </a:extLst>
          </p:cNvPr>
          <p:cNvCxnSpPr>
            <a:cxnSpLocks/>
            <a:stCxn id="22" idx="3"/>
            <a:endCxn id="26" idx="1"/>
          </p:cNvCxnSpPr>
          <p:nvPr/>
        </p:nvCxnSpPr>
        <p:spPr>
          <a:xfrm>
            <a:off x="5632848" y="2603897"/>
            <a:ext cx="725087" cy="758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C19199-6087-C09E-05BA-AE7A2113F2A4}"/>
              </a:ext>
            </a:extLst>
          </p:cNvPr>
          <p:cNvCxnSpPr>
            <a:stCxn id="22" idx="3"/>
            <a:endCxn id="24" idx="1"/>
          </p:cNvCxnSpPr>
          <p:nvPr/>
        </p:nvCxnSpPr>
        <p:spPr>
          <a:xfrm flipV="1">
            <a:off x="5632848" y="1856778"/>
            <a:ext cx="696515" cy="747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004771F-6381-9A54-837C-456D1C722A26}"/>
              </a:ext>
            </a:extLst>
          </p:cNvPr>
          <p:cNvCxnSpPr>
            <a:stCxn id="22" idx="3"/>
            <a:endCxn id="25" idx="1"/>
          </p:cNvCxnSpPr>
          <p:nvPr/>
        </p:nvCxnSpPr>
        <p:spPr>
          <a:xfrm flipV="1">
            <a:off x="5632848" y="2555841"/>
            <a:ext cx="707229" cy="48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0946767-ED99-C8DB-1617-1C562AE6EEB1}"/>
              </a:ext>
            </a:extLst>
          </p:cNvPr>
          <p:cNvCxnSpPr>
            <a:stCxn id="22" idx="3"/>
            <a:endCxn id="27" idx="1"/>
          </p:cNvCxnSpPr>
          <p:nvPr/>
        </p:nvCxnSpPr>
        <p:spPr>
          <a:xfrm>
            <a:off x="5632848" y="2603897"/>
            <a:ext cx="739375" cy="1511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A167812-2D17-C013-DF90-1B8D3C35D3F6}"/>
              </a:ext>
            </a:extLst>
          </p:cNvPr>
          <p:cNvCxnSpPr>
            <a:stCxn id="20" idx="3"/>
            <a:endCxn id="21" idx="1"/>
          </p:cNvCxnSpPr>
          <p:nvPr/>
        </p:nvCxnSpPr>
        <p:spPr>
          <a:xfrm>
            <a:off x="1371600" y="2603897"/>
            <a:ext cx="514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1C4A0A9-EFC1-A387-BC36-8A2AB0EA9C7F}"/>
              </a:ext>
            </a:extLst>
          </p:cNvPr>
          <p:cNvCxnSpPr>
            <a:stCxn id="21" idx="3"/>
          </p:cNvCxnSpPr>
          <p:nvPr/>
        </p:nvCxnSpPr>
        <p:spPr>
          <a:xfrm>
            <a:off x="3286124" y="2603897"/>
            <a:ext cx="4107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987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p:nvPr/>
        </p:nvSpPr>
        <p:spPr>
          <a:xfrm>
            <a:off x="0" y="-19050"/>
            <a:ext cx="7993856"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sng" strike="noStrike" cap="none" dirty="0">
                <a:solidFill>
                  <a:schemeClr val="dk1"/>
                </a:solidFill>
                <a:latin typeface="Arial" panose="020B0604020202020204"/>
                <a:ea typeface="Arial" panose="020B0604020202020204"/>
                <a:cs typeface="Arial" panose="020B0604020202020204"/>
                <a:sym typeface="Arial" panose="020B0604020202020204"/>
              </a:rPr>
              <a:t>Code Snippets - Capture Landmarks &amp;   Export to CSV  </a:t>
            </a:r>
            <a:endParaRPr sz="3000" b="1" i="0" u="sng"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21" name="Google Shape;321;p49"/>
          <p:cNvSpPr txBox="1"/>
          <p:nvPr/>
        </p:nvSpPr>
        <p:spPr>
          <a:xfrm>
            <a:off x="382775" y="732925"/>
            <a:ext cx="6818100" cy="18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2400" dirty="0">
              <a:solidFill>
                <a:schemeClr val="dk1"/>
              </a:solidFill>
            </a:endParaRPr>
          </a:p>
        </p:txBody>
      </p:sp>
      <p:pic>
        <p:nvPicPr>
          <p:cNvPr id="4" name="Picture 3">
            <a:extLst>
              <a:ext uri="{FF2B5EF4-FFF2-40B4-BE49-F238E27FC236}">
                <a16:creationId xmlns:a16="http://schemas.microsoft.com/office/drawing/2014/main" id="{F94CDC0C-027F-0708-B152-B3E6EF543634}"/>
              </a:ext>
            </a:extLst>
          </p:cNvPr>
          <p:cNvPicPr>
            <a:picLocks noChangeAspect="1"/>
          </p:cNvPicPr>
          <p:nvPr/>
        </p:nvPicPr>
        <p:blipFill>
          <a:blip r:embed="rId3"/>
          <a:stretch>
            <a:fillRect/>
          </a:stretch>
        </p:blipFill>
        <p:spPr>
          <a:xfrm>
            <a:off x="239377" y="1226457"/>
            <a:ext cx="7358962" cy="377915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p:nvPr/>
        </p:nvSpPr>
        <p:spPr>
          <a:xfrm>
            <a:off x="0" y="-19050"/>
            <a:ext cx="5724525" cy="5518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sng" strike="noStrike" cap="none" dirty="0">
                <a:solidFill>
                  <a:schemeClr val="dk1"/>
                </a:solidFill>
                <a:latin typeface="Arial" panose="020B0604020202020204"/>
                <a:ea typeface="Arial" panose="020B0604020202020204"/>
                <a:cs typeface="Arial" panose="020B0604020202020204"/>
                <a:sym typeface="Arial" panose="020B0604020202020204"/>
              </a:rPr>
              <a:t>Code Snippets – Data Training </a:t>
            </a:r>
            <a:endParaRPr sz="3000" b="1" i="0" u="sng"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21" name="Google Shape;321;p49"/>
          <p:cNvSpPr txBox="1"/>
          <p:nvPr/>
        </p:nvSpPr>
        <p:spPr>
          <a:xfrm>
            <a:off x="382775" y="732925"/>
            <a:ext cx="6818100" cy="18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2400" dirty="0">
              <a:solidFill>
                <a:schemeClr val="dk1"/>
              </a:solidFill>
            </a:endParaRPr>
          </a:p>
        </p:txBody>
      </p:sp>
      <p:pic>
        <p:nvPicPr>
          <p:cNvPr id="3" name="Picture 2" descr="Screenshot 2023-11-22 at 12.50.28 AM"/>
          <p:cNvPicPr>
            <a:picLocks noChangeAspect="1"/>
          </p:cNvPicPr>
          <p:nvPr/>
        </p:nvPicPr>
        <p:blipFill>
          <a:blip r:embed="rId3"/>
          <a:stretch>
            <a:fillRect/>
          </a:stretch>
        </p:blipFill>
        <p:spPr>
          <a:xfrm>
            <a:off x="85725" y="532765"/>
            <a:ext cx="8543290" cy="4527550"/>
          </a:xfrm>
          <a:prstGeom prst="rect">
            <a:avLst/>
          </a:prstGeom>
        </p:spPr>
      </p:pic>
    </p:spTree>
    <p:extLst>
      <p:ext uri="{BB962C8B-B14F-4D97-AF65-F5344CB8AC3E}">
        <p14:creationId xmlns:p14="http://schemas.microsoft.com/office/powerpoint/2010/main" val="3780331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p:nvPr/>
        </p:nvSpPr>
        <p:spPr>
          <a:xfrm>
            <a:off x="0" y="-19050"/>
            <a:ext cx="756920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sng" strike="noStrike" cap="none" dirty="0">
                <a:solidFill>
                  <a:schemeClr val="dk1"/>
                </a:solidFill>
                <a:latin typeface="Arial" panose="020B0604020202020204"/>
                <a:ea typeface="Arial" panose="020B0604020202020204"/>
                <a:cs typeface="Arial" panose="020B0604020202020204"/>
                <a:sym typeface="Arial" panose="020B0604020202020204"/>
              </a:rPr>
              <a:t>Code Snippets – Flask Framework and detection </a:t>
            </a:r>
            <a:endParaRPr sz="3000" b="1" i="0" u="sng"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321" name="Google Shape;321;p49"/>
          <p:cNvSpPr txBox="1"/>
          <p:nvPr/>
        </p:nvSpPr>
        <p:spPr>
          <a:xfrm>
            <a:off x="382775" y="732925"/>
            <a:ext cx="6818100" cy="18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2400" dirty="0">
              <a:solidFill>
                <a:schemeClr val="dk1"/>
              </a:solidFill>
            </a:endParaRPr>
          </a:p>
        </p:txBody>
      </p:sp>
      <p:pic>
        <p:nvPicPr>
          <p:cNvPr id="4" name="Picture 3">
            <a:extLst>
              <a:ext uri="{FF2B5EF4-FFF2-40B4-BE49-F238E27FC236}">
                <a16:creationId xmlns:a16="http://schemas.microsoft.com/office/drawing/2014/main" id="{0B025687-4056-2539-DA84-2DD83D16B22E}"/>
              </a:ext>
            </a:extLst>
          </p:cNvPr>
          <p:cNvPicPr>
            <a:picLocks noChangeAspect="1"/>
          </p:cNvPicPr>
          <p:nvPr/>
        </p:nvPicPr>
        <p:blipFill>
          <a:blip r:embed="rId3"/>
          <a:stretch>
            <a:fillRect/>
          </a:stretch>
        </p:blipFill>
        <p:spPr>
          <a:xfrm>
            <a:off x="219212" y="1148972"/>
            <a:ext cx="7349988" cy="3771371"/>
          </a:xfrm>
          <a:prstGeom prst="rect">
            <a:avLst/>
          </a:prstGeom>
        </p:spPr>
      </p:pic>
    </p:spTree>
    <p:extLst>
      <p:ext uri="{BB962C8B-B14F-4D97-AF65-F5344CB8AC3E}">
        <p14:creationId xmlns:p14="http://schemas.microsoft.com/office/powerpoint/2010/main" val="1431359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EF29-F554-6C62-B6BB-377038CB1266}"/>
              </a:ext>
            </a:extLst>
          </p:cNvPr>
          <p:cNvSpPr>
            <a:spLocks noGrp="1"/>
          </p:cNvSpPr>
          <p:nvPr>
            <p:ph type="title"/>
          </p:nvPr>
        </p:nvSpPr>
        <p:spPr/>
        <p:txBody>
          <a:bodyPr/>
          <a:lstStyle/>
          <a:p>
            <a:r>
              <a:rPr lang="en-US" sz="3000" b="1" u="sng" dirty="0">
                <a:solidFill>
                  <a:srgbClr val="000000"/>
                </a:solidFill>
                <a:latin typeface="Arial Bold" panose="020B0604020202020204" charset="0"/>
                <a:cs typeface="Arial Bold" panose="020B0604020202020204" charset="0"/>
              </a:rPr>
              <a:t>Results</a:t>
            </a:r>
            <a:r>
              <a:rPr lang="en-US" dirty="0"/>
              <a:t> </a:t>
            </a:r>
            <a:endParaRPr lang="en-IN" dirty="0"/>
          </a:p>
        </p:txBody>
      </p:sp>
      <p:sp>
        <p:nvSpPr>
          <p:cNvPr id="3" name="Text Placeholder 2">
            <a:extLst>
              <a:ext uri="{FF2B5EF4-FFF2-40B4-BE49-F238E27FC236}">
                <a16:creationId xmlns:a16="http://schemas.microsoft.com/office/drawing/2014/main" id="{65B5E889-8FC2-181C-5A64-D3092D01FC7C}"/>
              </a:ext>
            </a:extLst>
          </p:cNvPr>
          <p:cNvSpPr>
            <a:spLocks noGrp="1"/>
          </p:cNvSpPr>
          <p:nvPr>
            <p:ph type="body" idx="1"/>
          </p:nvPr>
        </p:nvSpPr>
        <p:spPr>
          <a:xfrm flipV="1">
            <a:off x="8157029" y="4595812"/>
            <a:ext cx="336890" cy="92301"/>
          </a:xfrm>
        </p:spPr>
        <p:txBody>
          <a:bodyPr/>
          <a:lstStyle/>
          <a:p>
            <a:r>
              <a:rPr lang="en-US" dirty="0"/>
              <a:t>.</a:t>
            </a:r>
            <a:endParaRPr lang="en-IN" dirty="0"/>
          </a:p>
        </p:txBody>
      </p:sp>
      <p:pic>
        <p:nvPicPr>
          <p:cNvPr id="4" name="image56.jpeg">
            <a:extLst>
              <a:ext uri="{FF2B5EF4-FFF2-40B4-BE49-F238E27FC236}">
                <a16:creationId xmlns:a16="http://schemas.microsoft.com/office/drawing/2014/main" id="{1E563748-F67F-B26A-76BA-F51C43A2E102}"/>
              </a:ext>
            </a:extLst>
          </p:cNvPr>
          <p:cNvPicPr>
            <a:picLocks noChangeAspect="1"/>
          </p:cNvPicPr>
          <p:nvPr/>
        </p:nvPicPr>
        <p:blipFill>
          <a:blip r:embed="rId2" cstate="print"/>
          <a:stretch>
            <a:fillRect/>
          </a:stretch>
        </p:blipFill>
        <p:spPr>
          <a:xfrm>
            <a:off x="1577162" y="1106820"/>
            <a:ext cx="5551313" cy="3209998"/>
          </a:xfrm>
          <a:prstGeom prst="rect">
            <a:avLst/>
          </a:prstGeom>
        </p:spPr>
      </p:pic>
    </p:spTree>
    <p:extLst>
      <p:ext uri="{BB962C8B-B14F-4D97-AF65-F5344CB8AC3E}">
        <p14:creationId xmlns:p14="http://schemas.microsoft.com/office/powerpoint/2010/main" val="1212484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EF29-F554-6C62-B6BB-377038CB1266}"/>
              </a:ext>
            </a:extLst>
          </p:cNvPr>
          <p:cNvSpPr>
            <a:spLocks noGrp="1"/>
          </p:cNvSpPr>
          <p:nvPr>
            <p:ph type="title"/>
          </p:nvPr>
        </p:nvSpPr>
        <p:spPr/>
        <p:txBody>
          <a:bodyPr/>
          <a:lstStyle/>
          <a:p>
            <a:r>
              <a:rPr lang="en-US" sz="3000" b="1" u="sng" dirty="0">
                <a:solidFill>
                  <a:srgbClr val="000000"/>
                </a:solidFill>
                <a:latin typeface="Arial Bold" panose="020B0604020202020204" charset="0"/>
                <a:cs typeface="Arial Bold" panose="020B0604020202020204" charset="0"/>
              </a:rPr>
              <a:t>Results</a:t>
            </a:r>
            <a:r>
              <a:rPr lang="en-US" dirty="0"/>
              <a:t> </a:t>
            </a:r>
            <a:endParaRPr lang="en-IN" dirty="0"/>
          </a:p>
        </p:txBody>
      </p:sp>
      <p:sp>
        <p:nvSpPr>
          <p:cNvPr id="3" name="Text Placeholder 2">
            <a:extLst>
              <a:ext uri="{FF2B5EF4-FFF2-40B4-BE49-F238E27FC236}">
                <a16:creationId xmlns:a16="http://schemas.microsoft.com/office/drawing/2014/main" id="{65B5E889-8FC2-181C-5A64-D3092D01FC7C}"/>
              </a:ext>
            </a:extLst>
          </p:cNvPr>
          <p:cNvSpPr>
            <a:spLocks noGrp="1"/>
          </p:cNvSpPr>
          <p:nvPr>
            <p:ph type="body" idx="1"/>
          </p:nvPr>
        </p:nvSpPr>
        <p:spPr>
          <a:xfrm flipV="1">
            <a:off x="8157029" y="4595812"/>
            <a:ext cx="336890" cy="92301"/>
          </a:xfrm>
        </p:spPr>
        <p:txBody>
          <a:bodyPr/>
          <a:lstStyle/>
          <a:p>
            <a:r>
              <a:rPr lang="en-US" dirty="0"/>
              <a:t>.</a:t>
            </a:r>
            <a:endParaRPr lang="en-IN" dirty="0"/>
          </a:p>
        </p:txBody>
      </p:sp>
      <p:pic>
        <p:nvPicPr>
          <p:cNvPr id="5" name="image57.jpeg">
            <a:extLst>
              <a:ext uri="{FF2B5EF4-FFF2-40B4-BE49-F238E27FC236}">
                <a16:creationId xmlns:a16="http://schemas.microsoft.com/office/drawing/2014/main" id="{6C99AD86-92C0-A280-6701-B4AB1B4E9E17}"/>
              </a:ext>
            </a:extLst>
          </p:cNvPr>
          <p:cNvPicPr>
            <a:picLocks noChangeAspect="1"/>
          </p:cNvPicPr>
          <p:nvPr/>
        </p:nvPicPr>
        <p:blipFill>
          <a:blip r:embed="rId2" cstate="print"/>
          <a:stretch>
            <a:fillRect/>
          </a:stretch>
        </p:blipFill>
        <p:spPr>
          <a:xfrm>
            <a:off x="1744944" y="997823"/>
            <a:ext cx="5295075" cy="3147853"/>
          </a:xfrm>
          <a:prstGeom prst="rect">
            <a:avLst/>
          </a:prstGeom>
        </p:spPr>
      </p:pic>
    </p:spTree>
    <p:extLst>
      <p:ext uri="{BB962C8B-B14F-4D97-AF65-F5344CB8AC3E}">
        <p14:creationId xmlns:p14="http://schemas.microsoft.com/office/powerpoint/2010/main" val="154965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p:nvPr/>
        </p:nvSpPr>
        <p:spPr>
          <a:xfrm>
            <a:off x="-22800" y="140356"/>
            <a:ext cx="5212867" cy="243139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sz="24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r>
              <a:rPr lang="en-US" sz="3200" b="1" i="0" u="none" strike="noStrike" cap="none" dirty="0">
                <a:solidFill>
                  <a:schemeClr val="dk1"/>
                </a:solidFill>
                <a:latin typeface="Arial" panose="020B0604020202020204"/>
                <a:ea typeface="Arial" panose="020B0604020202020204"/>
                <a:cs typeface="Arial" panose="020B0604020202020204"/>
                <a:sym typeface="Arial" panose="020B0604020202020204"/>
              </a:rPr>
              <a:t>Body Language Detection Using Machine Learning</a:t>
            </a:r>
            <a:endParaRPr sz="32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lang="en-US" sz="3200" b="1" dirty="0">
              <a:solidFill>
                <a:schemeClr val="dk1"/>
              </a:solidFill>
            </a:endParaRPr>
          </a:p>
          <a:p>
            <a:pPr marL="0" marR="0" lvl="0" indent="0" algn="ctr" rtl="0">
              <a:lnSpc>
                <a:spcPct val="100000"/>
              </a:lnSpc>
              <a:spcBef>
                <a:spcPts val="0"/>
              </a:spcBef>
              <a:spcAft>
                <a:spcPts val="0"/>
              </a:spcAft>
              <a:buNone/>
            </a:pPr>
            <a:endParaRPr lang="en-US" sz="32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53" name="Google Shape;253;p40"/>
          <p:cNvSpPr txBox="1"/>
          <p:nvPr/>
        </p:nvSpPr>
        <p:spPr>
          <a:xfrm>
            <a:off x="11492" y="3418150"/>
            <a:ext cx="3259494" cy="14763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chemeClr val="dk1"/>
                </a:solidFill>
                <a:latin typeface="Arial" panose="020B0604020202020204"/>
                <a:ea typeface="Arial" panose="020B0604020202020204"/>
                <a:cs typeface="Arial" panose="020B0604020202020204"/>
                <a:sym typeface="Arial" panose="020B0604020202020204"/>
              </a:rPr>
              <a:t>Group Members:</a:t>
            </a:r>
            <a:endParaRPr sz="1800" b="1"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1) </a:t>
            </a:r>
            <a:r>
              <a:rPr lang="en-US" sz="1800" i="0" u="none" strike="noStrike" cap="none" dirty="0">
                <a:solidFill>
                  <a:schemeClr val="dk1"/>
                </a:solidFill>
                <a:latin typeface="Arial" panose="020B0604020202020204"/>
                <a:ea typeface="Arial" panose="020B0604020202020204"/>
                <a:cs typeface="Arial" panose="020B0604020202020204"/>
                <a:sym typeface="Arial" panose="020B0604020202020204"/>
              </a:rPr>
              <a:t>Mahesh Bhosle </a:t>
            </a:r>
            <a:endParaRPr sz="180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2) Prathamesh Chaudhari</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3) Rahul Jagtap</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4) Yash </a:t>
            </a:r>
            <a:r>
              <a:rPr lang="en-US" sz="1800" b="0" i="0" u="none" strike="noStrike" cap="none" dirty="0" err="1">
                <a:solidFill>
                  <a:schemeClr val="dk1"/>
                </a:solidFill>
                <a:latin typeface="Arial" panose="020B0604020202020204"/>
                <a:ea typeface="Arial" panose="020B0604020202020204"/>
                <a:cs typeface="Arial" panose="020B0604020202020204"/>
                <a:sym typeface="Arial" panose="020B0604020202020204"/>
              </a:rPr>
              <a:t>Shevkar</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pic>
        <p:nvPicPr>
          <p:cNvPr id="3" name="Picture 2">
            <a:extLst>
              <a:ext uri="{FF2B5EF4-FFF2-40B4-BE49-F238E27FC236}">
                <a16:creationId xmlns:a16="http://schemas.microsoft.com/office/drawing/2014/main" id="{91C93802-AFDD-F2DF-E955-83368C9D3571}"/>
              </a:ext>
            </a:extLst>
          </p:cNvPr>
          <p:cNvPicPr>
            <a:picLocks noChangeAspect="1"/>
          </p:cNvPicPr>
          <p:nvPr/>
        </p:nvPicPr>
        <p:blipFill>
          <a:blip r:embed="rId3"/>
          <a:stretch>
            <a:fillRect/>
          </a:stretch>
        </p:blipFill>
        <p:spPr>
          <a:xfrm>
            <a:off x="5190067" y="0"/>
            <a:ext cx="3953933" cy="5143500"/>
          </a:xfrm>
          <a:prstGeom prst="rect">
            <a:avLst/>
          </a:prstGeom>
        </p:spPr>
      </p:pic>
      <p:sp>
        <p:nvSpPr>
          <p:cNvPr id="4" name="TextBox 3">
            <a:extLst>
              <a:ext uri="{FF2B5EF4-FFF2-40B4-BE49-F238E27FC236}">
                <a16:creationId xmlns:a16="http://schemas.microsoft.com/office/drawing/2014/main" id="{91607B0E-4159-1832-9B67-4F0DABFF7F13}"/>
              </a:ext>
            </a:extLst>
          </p:cNvPr>
          <p:cNvSpPr txBox="1"/>
          <p:nvPr/>
        </p:nvSpPr>
        <p:spPr>
          <a:xfrm>
            <a:off x="414867" y="2785129"/>
            <a:ext cx="4196532" cy="369332"/>
          </a:xfrm>
          <a:prstGeom prst="rect">
            <a:avLst/>
          </a:prstGeom>
          <a:noFill/>
        </p:spPr>
        <p:txBody>
          <a:bodyPr wrap="square" rtlCol="0">
            <a:spAutoFit/>
          </a:bodyPr>
          <a:lstStyle/>
          <a:p>
            <a:pPr algn="ctr"/>
            <a:r>
              <a:rPr lang="en-US" sz="1800" b="1" i="0" u="none" strike="noStrike" cap="none" dirty="0">
                <a:solidFill>
                  <a:schemeClr val="dk1"/>
                </a:solidFill>
                <a:latin typeface="Arial" panose="020B0604020202020204"/>
                <a:ea typeface="Arial" panose="020B0604020202020204"/>
                <a:cs typeface="Arial" panose="020B0604020202020204"/>
                <a:sym typeface="Arial" panose="020B0604020202020204"/>
              </a:rPr>
              <a:t>Guide Name : Prof Varsha Chavan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EF29-F554-6C62-B6BB-377038CB1266}"/>
              </a:ext>
            </a:extLst>
          </p:cNvPr>
          <p:cNvSpPr>
            <a:spLocks noGrp="1"/>
          </p:cNvSpPr>
          <p:nvPr>
            <p:ph type="title"/>
          </p:nvPr>
        </p:nvSpPr>
        <p:spPr/>
        <p:txBody>
          <a:bodyPr/>
          <a:lstStyle/>
          <a:p>
            <a:r>
              <a:rPr lang="en-US" sz="3000" b="1" u="sng" dirty="0">
                <a:solidFill>
                  <a:srgbClr val="000000"/>
                </a:solidFill>
                <a:latin typeface="Arial Bold" panose="020B0604020202020204" charset="0"/>
                <a:cs typeface="Arial Bold" panose="020B0604020202020204" charset="0"/>
              </a:rPr>
              <a:t>Results </a:t>
            </a:r>
            <a:endParaRPr lang="en-IN" sz="3000" b="1" u="sng" dirty="0">
              <a:solidFill>
                <a:srgbClr val="000000"/>
              </a:solidFill>
              <a:latin typeface="Arial Bold" panose="020B0604020202020204" charset="0"/>
              <a:cs typeface="Arial Bold" panose="020B0604020202020204" charset="0"/>
            </a:endParaRPr>
          </a:p>
        </p:txBody>
      </p:sp>
      <p:sp>
        <p:nvSpPr>
          <p:cNvPr id="3" name="Text Placeholder 2">
            <a:extLst>
              <a:ext uri="{FF2B5EF4-FFF2-40B4-BE49-F238E27FC236}">
                <a16:creationId xmlns:a16="http://schemas.microsoft.com/office/drawing/2014/main" id="{65B5E889-8FC2-181C-5A64-D3092D01FC7C}"/>
              </a:ext>
            </a:extLst>
          </p:cNvPr>
          <p:cNvSpPr>
            <a:spLocks noGrp="1"/>
          </p:cNvSpPr>
          <p:nvPr>
            <p:ph type="body" idx="1"/>
          </p:nvPr>
        </p:nvSpPr>
        <p:spPr>
          <a:xfrm flipV="1">
            <a:off x="8157029" y="4595812"/>
            <a:ext cx="336890" cy="92301"/>
          </a:xfrm>
        </p:spPr>
        <p:txBody>
          <a:bodyPr/>
          <a:lstStyle/>
          <a:p>
            <a:r>
              <a:rPr lang="en-US" dirty="0"/>
              <a:t>.</a:t>
            </a:r>
            <a:endParaRPr lang="en-IN" dirty="0"/>
          </a:p>
        </p:txBody>
      </p:sp>
      <p:pic>
        <p:nvPicPr>
          <p:cNvPr id="6" name="image58.jpeg">
            <a:extLst>
              <a:ext uri="{FF2B5EF4-FFF2-40B4-BE49-F238E27FC236}">
                <a16:creationId xmlns:a16="http://schemas.microsoft.com/office/drawing/2014/main" id="{36BBC180-7E3B-2D78-434A-EB2BF656F653}"/>
              </a:ext>
            </a:extLst>
          </p:cNvPr>
          <p:cNvPicPr>
            <a:picLocks noChangeAspect="1"/>
          </p:cNvPicPr>
          <p:nvPr/>
        </p:nvPicPr>
        <p:blipFill>
          <a:blip r:embed="rId2" cstate="print"/>
          <a:stretch>
            <a:fillRect/>
          </a:stretch>
        </p:blipFill>
        <p:spPr>
          <a:xfrm>
            <a:off x="1497166" y="1102159"/>
            <a:ext cx="5423524" cy="2939182"/>
          </a:xfrm>
          <a:prstGeom prst="rect">
            <a:avLst/>
          </a:prstGeom>
        </p:spPr>
      </p:pic>
    </p:spTree>
    <p:extLst>
      <p:ext uri="{BB962C8B-B14F-4D97-AF65-F5344CB8AC3E}">
        <p14:creationId xmlns:p14="http://schemas.microsoft.com/office/powerpoint/2010/main" val="3368538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BEF29-F554-6C62-B6BB-377038CB1266}"/>
              </a:ext>
            </a:extLst>
          </p:cNvPr>
          <p:cNvSpPr>
            <a:spLocks noGrp="1"/>
          </p:cNvSpPr>
          <p:nvPr>
            <p:ph type="title"/>
          </p:nvPr>
        </p:nvSpPr>
        <p:spPr/>
        <p:txBody>
          <a:bodyPr/>
          <a:lstStyle/>
          <a:p>
            <a:r>
              <a:rPr lang="en-US" sz="3000" b="1" u="sng" dirty="0">
                <a:solidFill>
                  <a:srgbClr val="000000"/>
                </a:solidFill>
                <a:latin typeface="Arial Bold" panose="020B0604020202020204" charset="0"/>
                <a:cs typeface="Arial Bold" panose="020B0604020202020204" charset="0"/>
              </a:rPr>
              <a:t>Results </a:t>
            </a:r>
            <a:endParaRPr lang="en-IN" sz="3000" b="1" u="sng" dirty="0">
              <a:solidFill>
                <a:srgbClr val="000000"/>
              </a:solidFill>
              <a:latin typeface="Arial Bold" panose="020B0604020202020204" charset="0"/>
              <a:cs typeface="Arial Bold" panose="020B0604020202020204" charset="0"/>
            </a:endParaRPr>
          </a:p>
        </p:txBody>
      </p:sp>
      <p:sp>
        <p:nvSpPr>
          <p:cNvPr id="3" name="Text Placeholder 2">
            <a:extLst>
              <a:ext uri="{FF2B5EF4-FFF2-40B4-BE49-F238E27FC236}">
                <a16:creationId xmlns:a16="http://schemas.microsoft.com/office/drawing/2014/main" id="{65B5E889-8FC2-181C-5A64-D3092D01FC7C}"/>
              </a:ext>
            </a:extLst>
          </p:cNvPr>
          <p:cNvSpPr>
            <a:spLocks noGrp="1"/>
          </p:cNvSpPr>
          <p:nvPr>
            <p:ph type="body" idx="1"/>
          </p:nvPr>
        </p:nvSpPr>
        <p:spPr>
          <a:xfrm flipV="1">
            <a:off x="8157029" y="4595812"/>
            <a:ext cx="336890" cy="92301"/>
          </a:xfrm>
        </p:spPr>
        <p:txBody>
          <a:bodyPr/>
          <a:lstStyle/>
          <a:p>
            <a:r>
              <a:rPr lang="en-US" dirty="0"/>
              <a:t>.</a:t>
            </a:r>
            <a:endParaRPr lang="en-IN" dirty="0"/>
          </a:p>
        </p:txBody>
      </p:sp>
      <p:pic>
        <p:nvPicPr>
          <p:cNvPr id="7" name="image59.jpeg">
            <a:extLst>
              <a:ext uri="{FF2B5EF4-FFF2-40B4-BE49-F238E27FC236}">
                <a16:creationId xmlns:a16="http://schemas.microsoft.com/office/drawing/2014/main" id="{6CE0CE81-0E2A-5C2C-14DE-B3E603959F78}"/>
              </a:ext>
            </a:extLst>
          </p:cNvPr>
          <p:cNvPicPr>
            <a:picLocks noChangeAspect="1"/>
          </p:cNvPicPr>
          <p:nvPr/>
        </p:nvPicPr>
        <p:blipFill>
          <a:blip r:embed="rId2" cstate="print"/>
          <a:stretch>
            <a:fillRect/>
          </a:stretch>
        </p:blipFill>
        <p:spPr>
          <a:xfrm>
            <a:off x="1636064" y="888547"/>
            <a:ext cx="5520245" cy="3366406"/>
          </a:xfrm>
          <a:prstGeom prst="rect">
            <a:avLst/>
          </a:prstGeom>
        </p:spPr>
      </p:pic>
    </p:spTree>
    <p:extLst>
      <p:ext uri="{BB962C8B-B14F-4D97-AF65-F5344CB8AC3E}">
        <p14:creationId xmlns:p14="http://schemas.microsoft.com/office/powerpoint/2010/main" val="3081455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0"/>
          <p:cNvSpPr txBox="1"/>
          <p:nvPr/>
        </p:nvSpPr>
        <p:spPr>
          <a:xfrm>
            <a:off x="0" y="-278130"/>
            <a:ext cx="2217420" cy="10147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US" sz="3000" b="1" i="0" u="sng" strike="noStrike" cap="none">
                <a:solidFill>
                  <a:schemeClr val="dk1"/>
                </a:solidFill>
                <a:latin typeface="Arial" panose="020B0604020202020204"/>
                <a:ea typeface="Arial" panose="020B0604020202020204"/>
                <a:cs typeface="Arial" panose="020B0604020202020204"/>
                <a:sym typeface="Arial" panose="020B0604020202020204"/>
              </a:rPr>
              <a:t>Reference</a:t>
            </a:r>
            <a:endParaRPr sz="3000" b="1" i="0" u="sng"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8" name="Google Shape;328;p50"/>
          <p:cNvSpPr txBox="1"/>
          <p:nvPr/>
        </p:nvSpPr>
        <p:spPr>
          <a:xfrm>
            <a:off x="110807" y="1235710"/>
            <a:ext cx="8922385" cy="2308284"/>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Font typeface="Arial" panose="020B0604020202020204" pitchFamily="34" charset="0"/>
              <a:buChar char="•"/>
            </a:pPr>
            <a:r>
              <a:rPr lang="en-I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Ahmed, Mahbub; Islam, Md Rafiqul (2023).</a:t>
            </a:r>
          </a:p>
          <a:p>
            <a:pPr marL="285750" marR="0" lvl="0" indent="-285750" algn="just" rtl="0">
              <a:lnSpc>
                <a:spcPct val="100000"/>
              </a:lnSpc>
              <a:spcBef>
                <a:spcPts val="0"/>
              </a:spcBef>
              <a:spcAft>
                <a:spcPts val="0"/>
              </a:spcAft>
              <a:buFont typeface="Arial" panose="020B0604020202020204" pitchFamily="34" charset="0"/>
              <a:buChar char="•"/>
            </a:pPr>
            <a:endParaRPr lang="en-IN"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Font typeface="Arial" panose="020B0604020202020204" pitchFamily="34" charset="0"/>
              <a:buChar char="•"/>
            </a:pPr>
            <a:r>
              <a:rPr lang="en-I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Singh, Harpreet; Kumar, Dinesh (2023).</a:t>
            </a:r>
          </a:p>
          <a:p>
            <a:pPr marL="285750" marR="0" lvl="0" indent="-285750" algn="just" rtl="0">
              <a:lnSpc>
                <a:spcPct val="100000"/>
              </a:lnSpc>
              <a:spcBef>
                <a:spcPts val="0"/>
              </a:spcBef>
              <a:spcAft>
                <a:spcPts val="0"/>
              </a:spcAft>
              <a:buFont typeface="Arial" panose="020B0604020202020204" pitchFamily="34" charset="0"/>
              <a:buChar char="•"/>
            </a:pPr>
            <a:endParaRPr lang="en-IN"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Font typeface="Arial" panose="020B0604020202020204" pitchFamily="34" charset="0"/>
              <a:buChar char="•"/>
            </a:pPr>
            <a:r>
              <a:rPr lang="en-I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Khan, Muhammad Salman; Ullah, Sarfaraz (2024)</a:t>
            </a:r>
          </a:p>
          <a:p>
            <a:pPr marR="0" lvl="0" algn="just" rtl="0">
              <a:lnSpc>
                <a:spcPct val="100000"/>
              </a:lnSpc>
              <a:spcBef>
                <a:spcPts val="0"/>
              </a:spcBef>
              <a:spcAft>
                <a:spcPts val="0"/>
              </a:spcAft>
            </a:pPr>
            <a:r>
              <a:rPr lang="en-I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a:t>
            </a:r>
          </a:p>
          <a:p>
            <a:pPr marL="285750" marR="0" lvl="0" indent="-285750" algn="just" rtl="0">
              <a:lnSpc>
                <a:spcPct val="100000"/>
              </a:lnSpc>
              <a:spcBef>
                <a:spcPts val="0"/>
              </a:spcBef>
              <a:spcAft>
                <a:spcPts val="0"/>
              </a:spcAft>
              <a:buFont typeface="Arial" panose="020B0604020202020204" pitchFamily="34" charset="0"/>
              <a:buChar char="•"/>
            </a:pPr>
            <a:r>
              <a:rPr lang="en-IN"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Zhou, Wei; Zhang, Jian-Min (2024).</a:t>
            </a:r>
          </a:p>
          <a:p>
            <a:pPr marL="285750" marR="0" lvl="0" indent="-285750" algn="just" rtl="0">
              <a:lnSpc>
                <a:spcPct val="100000"/>
              </a:lnSpc>
              <a:spcBef>
                <a:spcPts val="0"/>
              </a:spcBef>
              <a:spcAft>
                <a:spcPts val="0"/>
              </a:spcAft>
              <a:buFont typeface="Arial" panose="020B0604020202020204" pitchFamily="34" charset="0"/>
              <a:buChar char="•"/>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D0EEE-CDD7-61F8-FB83-9C34D1F67F72}"/>
              </a:ext>
            </a:extLst>
          </p:cNvPr>
          <p:cNvSpPr>
            <a:spLocks noGrp="1"/>
          </p:cNvSpPr>
          <p:nvPr>
            <p:ph type="title"/>
          </p:nvPr>
        </p:nvSpPr>
        <p:spPr>
          <a:xfrm>
            <a:off x="457200" y="142875"/>
            <a:ext cx="8229600" cy="621506"/>
          </a:xfrm>
        </p:spPr>
        <p:txBody>
          <a:bodyPr/>
          <a:lstStyle/>
          <a:p>
            <a:r>
              <a:rPr lang="en-GB" b="1" dirty="0"/>
              <a:t>International Journal of Novel Research and Development Certificate of Publication</a:t>
            </a:r>
            <a:endParaRPr lang="en-IN" dirty="0"/>
          </a:p>
        </p:txBody>
      </p:sp>
      <p:sp>
        <p:nvSpPr>
          <p:cNvPr id="3" name="Text Placeholder 2">
            <a:extLst>
              <a:ext uri="{FF2B5EF4-FFF2-40B4-BE49-F238E27FC236}">
                <a16:creationId xmlns:a16="http://schemas.microsoft.com/office/drawing/2014/main" id="{5A69D01E-86A5-3DC6-BC11-18EFC96CCB3E}"/>
              </a:ext>
            </a:extLst>
          </p:cNvPr>
          <p:cNvSpPr>
            <a:spLocks noGrp="1"/>
          </p:cNvSpPr>
          <p:nvPr>
            <p:ph type="body" idx="1"/>
          </p:nvPr>
        </p:nvSpPr>
        <p:spPr/>
        <p:txBody>
          <a:bodyPr/>
          <a:lstStyle/>
          <a:p>
            <a:endParaRPr lang="en-IN" dirty="0"/>
          </a:p>
        </p:txBody>
      </p:sp>
      <p:pic>
        <p:nvPicPr>
          <p:cNvPr id="5" name="Picture 4" descr="A screenshot of a computer&#10;&#10;Description automatically generated">
            <a:extLst>
              <a:ext uri="{FF2B5EF4-FFF2-40B4-BE49-F238E27FC236}">
                <a16:creationId xmlns:a16="http://schemas.microsoft.com/office/drawing/2014/main" id="{6684B42B-CFAD-9EF1-BCBB-B59E357CAB78}"/>
              </a:ext>
            </a:extLst>
          </p:cNvPr>
          <p:cNvPicPr>
            <a:picLocks noChangeAspect="1"/>
          </p:cNvPicPr>
          <p:nvPr/>
        </p:nvPicPr>
        <p:blipFill rotWithShape="1">
          <a:blip r:embed="rId2"/>
          <a:srcRect l="38016" t="17129" r="19523" b="29595"/>
          <a:stretch/>
        </p:blipFill>
        <p:spPr>
          <a:xfrm>
            <a:off x="500743" y="881063"/>
            <a:ext cx="4245428" cy="356235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1B5E983-363D-79AF-4D57-EDF6E3478D03}"/>
              </a:ext>
            </a:extLst>
          </p:cNvPr>
          <p:cNvPicPr>
            <a:picLocks noChangeAspect="1"/>
          </p:cNvPicPr>
          <p:nvPr/>
        </p:nvPicPr>
        <p:blipFill rotWithShape="1">
          <a:blip r:embed="rId3"/>
          <a:srcRect l="37937" t="22539" r="19603" b="24374"/>
          <a:stretch/>
        </p:blipFill>
        <p:spPr>
          <a:xfrm>
            <a:off x="4572000" y="881062"/>
            <a:ext cx="4114800" cy="3562349"/>
          </a:xfrm>
          <a:prstGeom prst="rect">
            <a:avLst/>
          </a:prstGeom>
        </p:spPr>
      </p:pic>
    </p:spTree>
    <p:extLst>
      <p:ext uri="{BB962C8B-B14F-4D97-AF65-F5344CB8AC3E}">
        <p14:creationId xmlns:p14="http://schemas.microsoft.com/office/powerpoint/2010/main" val="3011882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6FD07-F766-425F-CDA2-03C28A6A2C9A}"/>
              </a:ext>
            </a:extLst>
          </p:cNvPr>
          <p:cNvSpPr>
            <a:spLocks noGrp="1"/>
          </p:cNvSpPr>
          <p:nvPr>
            <p:ph type="title"/>
          </p:nvPr>
        </p:nvSpPr>
        <p:spPr>
          <a:xfrm>
            <a:off x="457200" y="142875"/>
            <a:ext cx="8229600" cy="507206"/>
          </a:xfrm>
        </p:spPr>
        <p:txBody>
          <a:bodyPr/>
          <a:lstStyle/>
          <a:p>
            <a:r>
              <a:rPr lang="en-GB" b="1" dirty="0"/>
              <a:t>International Journal of Novel Research and Development Certificate of Publication</a:t>
            </a:r>
            <a:endParaRPr lang="en-IN" dirty="0"/>
          </a:p>
        </p:txBody>
      </p:sp>
      <p:sp>
        <p:nvSpPr>
          <p:cNvPr id="3" name="Text Placeholder 2">
            <a:extLst>
              <a:ext uri="{FF2B5EF4-FFF2-40B4-BE49-F238E27FC236}">
                <a16:creationId xmlns:a16="http://schemas.microsoft.com/office/drawing/2014/main" id="{C25A4E78-4007-1C46-E3EA-C5473D7714C6}"/>
              </a:ext>
            </a:extLst>
          </p:cNvPr>
          <p:cNvSpPr>
            <a:spLocks noGrp="1"/>
          </p:cNvSpPr>
          <p:nvPr>
            <p:ph type="body" idx="1"/>
          </p:nvPr>
        </p:nvSpPr>
        <p:spPr/>
        <p:txBody>
          <a:bodyPr/>
          <a:lstStyle/>
          <a:p>
            <a:endParaRPr lang="en-IN" dirty="0"/>
          </a:p>
        </p:txBody>
      </p:sp>
      <p:pic>
        <p:nvPicPr>
          <p:cNvPr id="9" name="Picture 8" descr="A screenshot of a computer&#10;&#10;Description automatically generated">
            <a:extLst>
              <a:ext uri="{FF2B5EF4-FFF2-40B4-BE49-F238E27FC236}">
                <a16:creationId xmlns:a16="http://schemas.microsoft.com/office/drawing/2014/main" id="{D64933C9-F753-DD86-E3B7-E20B103D5A35}"/>
              </a:ext>
            </a:extLst>
          </p:cNvPr>
          <p:cNvPicPr>
            <a:picLocks noChangeAspect="1"/>
          </p:cNvPicPr>
          <p:nvPr/>
        </p:nvPicPr>
        <p:blipFill rotWithShape="1">
          <a:blip r:embed="rId2"/>
          <a:srcRect l="38125" t="21389" r="20156" b="25834"/>
          <a:stretch/>
        </p:blipFill>
        <p:spPr>
          <a:xfrm>
            <a:off x="457200" y="881063"/>
            <a:ext cx="4057650" cy="371475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BD28615-7BDA-9F7C-B242-1ADF81C1A0AF}"/>
              </a:ext>
            </a:extLst>
          </p:cNvPr>
          <p:cNvPicPr>
            <a:picLocks noChangeAspect="1"/>
          </p:cNvPicPr>
          <p:nvPr/>
        </p:nvPicPr>
        <p:blipFill rotWithShape="1">
          <a:blip r:embed="rId3"/>
          <a:srcRect l="38125" t="42639" r="19688" b="6157"/>
          <a:stretch/>
        </p:blipFill>
        <p:spPr>
          <a:xfrm>
            <a:off x="4421981" y="881062"/>
            <a:ext cx="4179094" cy="3714750"/>
          </a:xfrm>
          <a:prstGeom prst="rect">
            <a:avLst/>
          </a:prstGeom>
        </p:spPr>
      </p:pic>
    </p:spTree>
    <p:extLst>
      <p:ext uri="{BB962C8B-B14F-4D97-AF65-F5344CB8AC3E}">
        <p14:creationId xmlns:p14="http://schemas.microsoft.com/office/powerpoint/2010/main" val="2895659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77FF9-DF9C-B5C0-DFA4-552BF93E5A1F}"/>
              </a:ext>
            </a:extLst>
          </p:cNvPr>
          <p:cNvSpPr>
            <a:spLocks noGrp="1"/>
          </p:cNvSpPr>
          <p:nvPr>
            <p:ph type="title"/>
          </p:nvPr>
        </p:nvSpPr>
        <p:spPr>
          <a:xfrm>
            <a:off x="457200" y="142874"/>
            <a:ext cx="8229600" cy="557213"/>
          </a:xfrm>
        </p:spPr>
        <p:txBody>
          <a:bodyPr/>
          <a:lstStyle/>
          <a:p>
            <a:r>
              <a:rPr lang="en-GB" b="1" dirty="0"/>
              <a:t>International Journal of Research and Analytical Reviews Certificate of Publication</a:t>
            </a:r>
            <a:endParaRPr lang="en-IN" dirty="0"/>
          </a:p>
        </p:txBody>
      </p:sp>
      <p:sp>
        <p:nvSpPr>
          <p:cNvPr id="3" name="Text Placeholder 2">
            <a:extLst>
              <a:ext uri="{FF2B5EF4-FFF2-40B4-BE49-F238E27FC236}">
                <a16:creationId xmlns:a16="http://schemas.microsoft.com/office/drawing/2014/main" id="{AF53599E-3649-8E99-966C-BFD28820C296}"/>
              </a:ext>
            </a:extLst>
          </p:cNvPr>
          <p:cNvSpPr>
            <a:spLocks noGrp="1"/>
          </p:cNvSpPr>
          <p:nvPr>
            <p:ph type="body" idx="1"/>
          </p:nvPr>
        </p:nvSpPr>
        <p:spPr/>
        <p:txBody>
          <a:bodyPr/>
          <a:lstStyle/>
          <a:p>
            <a:endParaRPr lang="en-IN" dirty="0"/>
          </a:p>
        </p:txBody>
      </p:sp>
      <p:pic>
        <p:nvPicPr>
          <p:cNvPr id="5" name="Picture 4" descr="A computer screen shot of a certificate&#10;&#10;Description automatically generated">
            <a:extLst>
              <a:ext uri="{FF2B5EF4-FFF2-40B4-BE49-F238E27FC236}">
                <a16:creationId xmlns:a16="http://schemas.microsoft.com/office/drawing/2014/main" id="{4F562169-934C-AB65-C7B9-9A5B78671C33}"/>
              </a:ext>
            </a:extLst>
          </p:cNvPr>
          <p:cNvPicPr>
            <a:picLocks noChangeAspect="1"/>
          </p:cNvPicPr>
          <p:nvPr/>
        </p:nvPicPr>
        <p:blipFill rotWithShape="1">
          <a:blip r:embed="rId2"/>
          <a:srcRect l="30782" t="18472" r="12031" b="11666"/>
          <a:stretch/>
        </p:blipFill>
        <p:spPr>
          <a:xfrm>
            <a:off x="457200" y="881063"/>
            <a:ext cx="4221955" cy="3714750"/>
          </a:xfrm>
          <a:prstGeom prst="rect">
            <a:avLst/>
          </a:prstGeom>
        </p:spPr>
      </p:pic>
      <p:pic>
        <p:nvPicPr>
          <p:cNvPr id="7" name="Picture 6" descr="A computer screen shot of a certificate&#10;&#10;Description automatically generated">
            <a:extLst>
              <a:ext uri="{FF2B5EF4-FFF2-40B4-BE49-F238E27FC236}">
                <a16:creationId xmlns:a16="http://schemas.microsoft.com/office/drawing/2014/main" id="{F34D4DA4-B2B9-F063-7139-FFD7106F8659}"/>
              </a:ext>
            </a:extLst>
          </p:cNvPr>
          <p:cNvPicPr>
            <a:picLocks noChangeAspect="1"/>
          </p:cNvPicPr>
          <p:nvPr/>
        </p:nvPicPr>
        <p:blipFill rotWithShape="1">
          <a:blip r:embed="rId3"/>
          <a:srcRect l="30859" t="22639" r="13047" b="7129"/>
          <a:stretch/>
        </p:blipFill>
        <p:spPr>
          <a:xfrm>
            <a:off x="4679156" y="881063"/>
            <a:ext cx="4357688" cy="3714750"/>
          </a:xfrm>
          <a:prstGeom prst="rect">
            <a:avLst/>
          </a:prstGeom>
        </p:spPr>
      </p:pic>
    </p:spTree>
    <p:extLst>
      <p:ext uri="{BB962C8B-B14F-4D97-AF65-F5344CB8AC3E}">
        <p14:creationId xmlns:p14="http://schemas.microsoft.com/office/powerpoint/2010/main" val="151331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C341-9AEE-8591-684B-BA9D74754A5E}"/>
              </a:ext>
            </a:extLst>
          </p:cNvPr>
          <p:cNvSpPr>
            <a:spLocks noGrp="1"/>
          </p:cNvSpPr>
          <p:nvPr>
            <p:ph type="title"/>
          </p:nvPr>
        </p:nvSpPr>
        <p:spPr>
          <a:xfrm>
            <a:off x="457200" y="142875"/>
            <a:ext cx="8229600" cy="404812"/>
          </a:xfrm>
        </p:spPr>
        <p:txBody>
          <a:bodyPr/>
          <a:lstStyle/>
          <a:p>
            <a:r>
              <a:rPr lang="en-GB" b="1" dirty="0"/>
              <a:t>International Journal of Research and Analytical Reviews Certificate of Publication</a:t>
            </a:r>
            <a:endParaRPr lang="en-IN" dirty="0"/>
          </a:p>
        </p:txBody>
      </p:sp>
      <p:sp>
        <p:nvSpPr>
          <p:cNvPr id="3" name="Text Placeholder 2">
            <a:extLst>
              <a:ext uri="{FF2B5EF4-FFF2-40B4-BE49-F238E27FC236}">
                <a16:creationId xmlns:a16="http://schemas.microsoft.com/office/drawing/2014/main" id="{02E3DCF7-2421-180E-CBC7-9715D33A91BF}"/>
              </a:ext>
            </a:extLst>
          </p:cNvPr>
          <p:cNvSpPr>
            <a:spLocks noGrp="1"/>
          </p:cNvSpPr>
          <p:nvPr>
            <p:ph type="body" idx="1"/>
          </p:nvPr>
        </p:nvSpPr>
        <p:spPr/>
        <p:txBody>
          <a:bodyPr/>
          <a:lstStyle/>
          <a:p>
            <a:endParaRPr lang="en-IN" dirty="0"/>
          </a:p>
        </p:txBody>
      </p:sp>
      <p:pic>
        <p:nvPicPr>
          <p:cNvPr id="7" name="Picture 6" descr="A computer screen shot of a certificate&#10;&#10;Description automatically generated">
            <a:extLst>
              <a:ext uri="{FF2B5EF4-FFF2-40B4-BE49-F238E27FC236}">
                <a16:creationId xmlns:a16="http://schemas.microsoft.com/office/drawing/2014/main" id="{5421E596-9691-885B-EEF1-48728CA63B82}"/>
              </a:ext>
            </a:extLst>
          </p:cNvPr>
          <p:cNvPicPr>
            <a:picLocks noChangeAspect="1"/>
          </p:cNvPicPr>
          <p:nvPr/>
        </p:nvPicPr>
        <p:blipFill rotWithShape="1">
          <a:blip r:embed="rId2"/>
          <a:srcRect l="31641" t="22222" r="13047" b="10648"/>
          <a:stretch/>
        </p:blipFill>
        <p:spPr>
          <a:xfrm>
            <a:off x="457200" y="881063"/>
            <a:ext cx="4279107" cy="3714750"/>
          </a:xfrm>
          <a:prstGeom prst="rect">
            <a:avLst/>
          </a:prstGeom>
        </p:spPr>
      </p:pic>
      <p:pic>
        <p:nvPicPr>
          <p:cNvPr id="9" name="Picture 8" descr="A computer screen shot of a certificate&#10;&#10;Description automatically generated">
            <a:extLst>
              <a:ext uri="{FF2B5EF4-FFF2-40B4-BE49-F238E27FC236}">
                <a16:creationId xmlns:a16="http://schemas.microsoft.com/office/drawing/2014/main" id="{53130AEA-015B-2384-2EE3-A4009679D8E1}"/>
              </a:ext>
            </a:extLst>
          </p:cNvPr>
          <p:cNvPicPr>
            <a:picLocks noChangeAspect="1"/>
          </p:cNvPicPr>
          <p:nvPr/>
        </p:nvPicPr>
        <p:blipFill rotWithShape="1">
          <a:blip r:embed="rId3"/>
          <a:srcRect l="31719" t="26667" r="13750" b="7083"/>
          <a:stretch/>
        </p:blipFill>
        <p:spPr>
          <a:xfrm>
            <a:off x="4757738" y="881063"/>
            <a:ext cx="4443412" cy="3714750"/>
          </a:xfrm>
          <a:prstGeom prst="rect">
            <a:avLst/>
          </a:prstGeom>
        </p:spPr>
      </p:pic>
    </p:spTree>
    <p:extLst>
      <p:ext uri="{BB962C8B-B14F-4D97-AF65-F5344CB8AC3E}">
        <p14:creationId xmlns:p14="http://schemas.microsoft.com/office/powerpoint/2010/main" val="2884452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51"/>
          <p:cNvSpPr txBox="1">
            <a:spLocks noGrp="1"/>
          </p:cNvSpPr>
          <p:nvPr>
            <p:ph type="title"/>
          </p:nvPr>
        </p:nvSpPr>
        <p:spPr>
          <a:xfrm>
            <a:off x="3355975" y="2353310"/>
            <a:ext cx="2764790" cy="43688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000"/>
              <a:t>Thank You!</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p:nvPr/>
        </p:nvSpPr>
        <p:spPr>
          <a:xfrm>
            <a:off x="2090057" y="417636"/>
            <a:ext cx="6612294" cy="7067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sng" strike="noStrike" cap="none">
                <a:solidFill>
                  <a:schemeClr val="dk1"/>
                </a:solidFill>
                <a:latin typeface="Arial" panose="020B0604020202020204"/>
                <a:ea typeface="Arial" panose="020B0604020202020204"/>
                <a:cs typeface="Arial" panose="020B0604020202020204"/>
                <a:sym typeface="Arial" panose="020B0604020202020204"/>
              </a:rPr>
              <a:t>Problem Statement</a:t>
            </a:r>
            <a:endParaRPr sz="4000" b="1" i="0" u="sng"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9" name="Google Shape;259;p41"/>
          <p:cNvSpPr txBox="1"/>
          <p:nvPr/>
        </p:nvSpPr>
        <p:spPr>
          <a:xfrm>
            <a:off x="302649" y="1737850"/>
            <a:ext cx="8322906" cy="6451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To Detect the Emotion and Intention of an Individual by Analyzing their Body Language without  any Verbal Conversation.</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p:nvPr/>
        </p:nvSpPr>
        <p:spPr>
          <a:xfrm>
            <a:off x="641985" y="1050112"/>
            <a:ext cx="6069900" cy="40933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panose="020B0604020202020204"/>
              <a:buChar char="•"/>
            </a:pPr>
            <a:r>
              <a:rPr lang="en-US" sz="2000" b="0" i="0" u="none" strike="noStrike" cap="none" dirty="0">
                <a:solidFill>
                  <a:srgbClr val="000000"/>
                </a:solidFill>
                <a:latin typeface="Arial" panose="020B0604020202020204"/>
                <a:ea typeface="Arial" panose="020B0604020202020204"/>
                <a:cs typeface="Arial" panose="020B0604020202020204"/>
                <a:sym typeface="Arial" panose="020B0604020202020204"/>
              </a:rPr>
              <a:t>Introduction</a:t>
            </a:r>
          </a:p>
          <a:p>
            <a:pPr marL="285750" marR="0" lvl="0" indent="-285750" algn="l" rtl="0">
              <a:lnSpc>
                <a:spcPct val="100000"/>
              </a:lnSpc>
              <a:spcBef>
                <a:spcPts val="0"/>
              </a:spcBef>
              <a:spcAft>
                <a:spcPts val="0"/>
              </a:spcAft>
              <a:buClr>
                <a:srgbClr val="000000"/>
              </a:buClr>
              <a:buSzPts val="2000"/>
              <a:buFont typeface="Arial" panose="020B0604020202020204"/>
              <a:buChar char="•"/>
            </a:pPr>
            <a:r>
              <a:rPr sz="2000" b="0" i="0" u="none" strike="noStrike" cap="none" dirty="0">
                <a:solidFill>
                  <a:srgbClr val="000000"/>
                </a:solidFill>
                <a:latin typeface="Arial" panose="020B0604020202020204"/>
                <a:ea typeface="Arial" panose="020B0604020202020204"/>
                <a:cs typeface="Arial" panose="020B0604020202020204"/>
                <a:sym typeface="Arial" panose="020B0604020202020204"/>
              </a:rPr>
              <a:t>Literature Survey</a:t>
            </a:r>
          </a:p>
          <a:p>
            <a:pPr marL="285750" marR="0" lvl="0" indent="-285750" algn="l" rtl="0">
              <a:lnSpc>
                <a:spcPct val="100000"/>
              </a:lnSpc>
              <a:spcBef>
                <a:spcPts val="0"/>
              </a:spcBef>
              <a:spcAft>
                <a:spcPts val="0"/>
              </a:spcAft>
              <a:buClr>
                <a:srgbClr val="000000"/>
              </a:buClr>
              <a:buSzPts val="2000"/>
              <a:buFont typeface="Arial" panose="020B0604020202020204"/>
              <a:buChar char="•"/>
            </a:pPr>
            <a:r>
              <a:rPr lang="en-US" sz="2000" b="0" i="0" u="none" strike="noStrike" cap="none" dirty="0">
                <a:solidFill>
                  <a:srgbClr val="000000"/>
                </a:solidFill>
                <a:latin typeface="Arial" panose="020B0604020202020204"/>
                <a:ea typeface="Arial" panose="020B0604020202020204"/>
                <a:cs typeface="Arial" panose="020B0604020202020204"/>
                <a:sym typeface="Arial" panose="020B0604020202020204"/>
              </a:rPr>
              <a:t>Objectives</a:t>
            </a:r>
            <a:endParaRPr sz="2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rgbClr val="000000"/>
              </a:buClr>
              <a:buSzPts val="2000"/>
              <a:buFont typeface="Arial" panose="020B0604020202020204"/>
              <a:buChar char="•"/>
            </a:pPr>
            <a:r>
              <a:rPr lang="en-US" sz="2000" dirty="0"/>
              <a:t>Training </a:t>
            </a:r>
            <a:r>
              <a:rPr lang="en-US" sz="2000" b="0" i="0" u="none" strike="noStrike" cap="none" dirty="0">
                <a:solidFill>
                  <a:srgbClr val="000000"/>
                </a:solidFill>
                <a:latin typeface="Arial" panose="020B0604020202020204"/>
                <a:ea typeface="Arial" panose="020B0604020202020204"/>
                <a:cs typeface="Arial" panose="020B0604020202020204"/>
                <a:sym typeface="Arial" panose="020B0604020202020204"/>
              </a:rPr>
              <a:t>Architecture</a:t>
            </a:r>
            <a:endParaRPr sz="2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rgbClr val="000000"/>
              </a:buClr>
              <a:buSzPts val="2000"/>
              <a:buFont typeface="Arial" panose="020B0604020202020204"/>
              <a:buChar char="•"/>
            </a:pPr>
            <a:r>
              <a:rPr lang="en-US" sz="2000" b="0" i="0" u="none" strike="noStrike" cap="none" dirty="0">
                <a:solidFill>
                  <a:srgbClr val="000000"/>
                </a:solidFill>
                <a:latin typeface="Arial" panose="020B0604020202020204"/>
                <a:ea typeface="Arial" panose="020B0604020202020204"/>
                <a:cs typeface="Arial" panose="020B0604020202020204"/>
                <a:sym typeface="Arial" panose="020B0604020202020204"/>
              </a:rPr>
              <a:t>Methodology</a:t>
            </a:r>
          </a:p>
          <a:p>
            <a:pPr marL="285750" marR="0" lvl="0" indent="-285750" algn="l" rtl="0">
              <a:lnSpc>
                <a:spcPct val="100000"/>
              </a:lnSpc>
              <a:spcBef>
                <a:spcPts val="0"/>
              </a:spcBef>
              <a:spcAft>
                <a:spcPts val="0"/>
              </a:spcAft>
              <a:buClr>
                <a:srgbClr val="000000"/>
              </a:buClr>
              <a:buSzPts val="2000"/>
              <a:buFont typeface="Arial" panose="020B0604020202020204"/>
              <a:buChar char="•"/>
            </a:pPr>
            <a:r>
              <a:rPr lang="en-US" sz="2000" dirty="0"/>
              <a:t>System Requirements</a:t>
            </a:r>
          </a:p>
          <a:p>
            <a:pPr marL="285750" marR="0" lvl="0" indent="-285750" algn="l" rtl="0">
              <a:lnSpc>
                <a:spcPct val="100000"/>
              </a:lnSpc>
              <a:spcBef>
                <a:spcPts val="0"/>
              </a:spcBef>
              <a:spcAft>
                <a:spcPts val="0"/>
              </a:spcAft>
              <a:buClr>
                <a:srgbClr val="000000"/>
              </a:buClr>
              <a:buSzPts val="2000"/>
              <a:buFont typeface="Arial" panose="020B0604020202020204"/>
              <a:buChar char="•"/>
            </a:pPr>
            <a:r>
              <a:rPr lang="en-US" sz="2000" b="0" i="0" u="none" strike="noStrike" cap="none" dirty="0">
                <a:solidFill>
                  <a:srgbClr val="000000"/>
                </a:solidFill>
                <a:latin typeface="Arial" panose="020B0604020202020204"/>
                <a:ea typeface="Arial" panose="020B0604020202020204"/>
                <a:cs typeface="Arial" panose="020B0604020202020204"/>
                <a:sym typeface="Arial" panose="020B0604020202020204"/>
              </a:rPr>
              <a:t>System Architecture</a:t>
            </a:r>
          </a:p>
          <a:p>
            <a:pPr marL="285750" marR="0" lvl="0" indent="-285750" algn="l" rtl="0">
              <a:lnSpc>
                <a:spcPct val="100000"/>
              </a:lnSpc>
              <a:spcBef>
                <a:spcPts val="0"/>
              </a:spcBef>
              <a:spcAft>
                <a:spcPts val="0"/>
              </a:spcAft>
              <a:buClr>
                <a:srgbClr val="000000"/>
              </a:buClr>
              <a:buSzPts val="2000"/>
              <a:buFont typeface="Arial" panose="020B0604020202020204"/>
              <a:buChar char="•"/>
            </a:pPr>
            <a:r>
              <a:rPr lang="en-US" sz="2000" b="0" i="0" u="none" strike="noStrike" cap="none" dirty="0">
                <a:solidFill>
                  <a:srgbClr val="000000"/>
                </a:solidFill>
                <a:latin typeface="Arial" panose="020B0604020202020204"/>
                <a:ea typeface="Arial" panose="020B0604020202020204"/>
                <a:cs typeface="Arial" panose="020B0604020202020204"/>
                <a:sym typeface="Arial" panose="020B0604020202020204"/>
              </a:rPr>
              <a:t>Code Snippets </a:t>
            </a:r>
            <a:endParaRPr sz="2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rgbClr val="000000"/>
              </a:buClr>
              <a:buSzPts val="2000"/>
              <a:buFont typeface="Arial" panose="020B0604020202020204"/>
              <a:buChar char="•"/>
            </a:pPr>
            <a:r>
              <a:rPr lang="en-US" sz="2000" dirty="0"/>
              <a:t>Results</a:t>
            </a:r>
            <a:endParaRPr sz="2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rgbClr val="000000"/>
              </a:buClr>
              <a:buSzPts val="2000"/>
              <a:buFont typeface="Arial" panose="020B0604020202020204"/>
              <a:buChar char="•"/>
            </a:pPr>
            <a:r>
              <a:rPr lang="en-US" sz="2000" dirty="0"/>
              <a:t>Reference</a:t>
            </a:r>
          </a:p>
          <a:p>
            <a:pPr marL="285750" marR="0" lvl="0" indent="-285750" algn="l" rtl="0">
              <a:lnSpc>
                <a:spcPct val="100000"/>
              </a:lnSpc>
              <a:spcBef>
                <a:spcPts val="0"/>
              </a:spcBef>
              <a:spcAft>
                <a:spcPts val="0"/>
              </a:spcAft>
              <a:buClr>
                <a:srgbClr val="000000"/>
              </a:buClr>
              <a:buSzPts val="2000"/>
              <a:buFont typeface="Arial" panose="020B0604020202020204"/>
              <a:buChar char="•"/>
            </a:pPr>
            <a:r>
              <a:rPr lang="en-US" sz="2000" dirty="0"/>
              <a:t>Achievements </a:t>
            </a:r>
          </a:p>
          <a:p>
            <a:pPr marL="285750" marR="0" lvl="0" indent="-285750" algn="l" rtl="0">
              <a:lnSpc>
                <a:spcPct val="100000"/>
              </a:lnSpc>
              <a:spcBef>
                <a:spcPts val="0"/>
              </a:spcBef>
              <a:spcAft>
                <a:spcPts val="0"/>
              </a:spcAft>
              <a:buClr>
                <a:srgbClr val="000000"/>
              </a:buClr>
              <a:buSzPts val="2000"/>
              <a:buFont typeface="Arial" panose="020B0604020202020204"/>
              <a:buChar char="•"/>
            </a:pPr>
            <a:endParaRPr sz="2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158750" algn="l" rtl="0">
              <a:lnSpc>
                <a:spcPct val="100000"/>
              </a:lnSpc>
              <a:spcBef>
                <a:spcPts val="0"/>
              </a:spcBef>
              <a:spcAft>
                <a:spcPts val="0"/>
              </a:spcAft>
              <a:buClr>
                <a:srgbClr val="000000"/>
              </a:buClr>
              <a:buSzPts val="2000"/>
              <a:buFont typeface="Arial" panose="020B0604020202020204"/>
              <a:buNone/>
            </a:pPr>
            <a:endParaRPr sz="20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xfrm>
            <a:off x="123113" y="334536"/>
            <a:ext cx="2844800" cy="8420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000"/>
              <a:buFont typeface="Arial" panose="020B0604020202020204"/>
              <a:buNone/>
            </a:pPr>
            <a:r>
              <a:rPr lang="en-US" sz="3000" b="1" u="sng" dirty="0">
                <a:latin typeface="Arial" panose="020B0604020202020204"/>
                <a:ea typeface="Arial" panose="020B0604020202020204"/>
                <a:cs typeface="Arial" panose="020B0604020202020204"/>
                <a:sym typeface="Arial" panose="020B0604020202020204"/>
              </a:rPr>
              <a:t>Introduction</a:t>
            </a:r>
            <a:endParaRPr sz="3000" b="1" u="sng" dirty="0">
              <a:latin typeface="Arial" panose="020B0604020202020204"/>
              <a:ea typeface="Arial" panose="020B0604020202020204"/>
              <a:cs typeface="Arial" panose="020B0604020202020204"/>
              <a:sym typeface="Arial" panose="020B0604020202020204"/>
            </a:endParaRPr>
          </a:p>
        </p:txBody>
      </p:sp>
      <p:sp>
        <p:nvSpPr>
          <p:cNvPr id="270" name="Google Shape;270;p43"/>
          <p:cNvSpPr txBox="1"/>
          <p:nvPr/>
        </p:nvSpPr>
        <p:spPr>
          <a:xfrm>
            <a:off x="123113" y="1279063"/>
            <a:ext cx="8475980" cy="3631723"/>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Font typeface="Arial" panose="020B0604020202020204" pitchFamily="34" charset="0"/>
              <a:buChar char="•"/>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Body language</a:t>
            </a:r>
            <a:r>
              <a:rPr lang="en-US" sz="1800" dirty="0">
                <a:solidFill>
                  <a:schemeClr val="dk1"/>
                </a:solidFill>
              </a:rPr>
              <a:t> is a</a:t>
            </a: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 fundamental form of non-verbal communication, plays a significant role in human interaction.</a:t>
            </a:r>
          </a:p>
          <a:p>
            <a:pPr marL="285750" marR="0" lvl="0" indent="-285750" algn="just" rtl="0">
              <a:lnSpc>
                <a:spcPct val="100000"/>
              </a:lnSpc>
              <a:spcBef>
                <a:spcPts val="0"/>
              </a:spcBef>
              <a:spcAft>
                <a:spcPts val="0"/>
              </a:spcAft>
              <a:buFont typeface="Arial" panose="020B0604020202020204" pitchFamily="34" charset="0"/>
              <a:buChar char="•"/>
            </a:pPr>
            <a:endPar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Font typeface="Arial" panose="020B0604020202020204" pitchFamily="34" charset="0"/>
              <a:buChar char="•"/>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It encompasses gestures, postures, facial expressions, and various subtle movements that convey emotions, attitudes, and intentions. </a:t>
            </a:r>
          </a:p>
          <a:p>
            <a:pPr marL="285750" marR="0" lvl="0" indent="-285750" algn="just" rtl="0">
              <a:lnSpc>
                <a:spcPct val="100000"/>
              </a:lnSpc>
              <a:spcBef>
                <a:spcPts val="0"/>
              </a:spcBef>
              <a:spcAft>
                <a:spcPts val="0"/>
              </a:spcAft>
              <a:buFont typeface="Arial" panose="020B0604020202020204" pitchFamily="34" charset="0"/>
              <a:buChar char="•"/>
            </a:pPr>
            <a:endParaRPr lang="en-US" sz="1800" dirty="0">
              <a:solidFill>
                <a:schemeClr val="dk1"/>
              </a:solidFill>
            </a:endParaRPr>
          </a:p>
          <a:p>
            <a:pPr marL="285750" marR="0" lvl="0" indent="-285750" algn="just" rtl="0">
              <a:lnSpc>
                <a:spcPct val="100000"/>
              </a:lnSpc>
              <a:spcBef>
                <a:spcPts val="0"/>
              </a:spcBef>
              <a:spcAft>
                <a:spcPts val="0"/>
              </a:spcAft>
              <a:buFont typeface="Arial" panose="020B0604020202020204" pitchFamily="34" charset="0"/>
              <a:buChar char="•"/>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Understanding and interpreting body language can be crucial in discerning unspoken cues during communication.</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None/>
            </a:pP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Font typeface="Arial" panose="020B0604020202020204" pitchFamily="34" charset="0"/>
              <a:buChar char="•"/>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The Main objectives are body detection, a skeletal representation, body language features extraction, and finally, emotion detection based on these features.</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 name="Text Box 1"/>
          <p:cNvSpPr txBox="1"/>
          <p:nvPr/>
        </p:nvSpPr>
        <p:spPr>
          <a:xfrm>
            <a:off x="0" y="0"/>
            <a:ext cx="5708650" cy="553085"/>
          </a:xfrm>
          <a:prstGeom prst="rect">
            <a:avLst/>
          </a:prstGeom>
          <a:noFill/>
        </p:spPr>
        <p:txBody>
          <a:bodyPr wrap="square" rtlCol="0">
            <a:spAutoFit/>
          </a:bodyPr>
          <a:lstStyle/>
          <a:p>
            <a:r>
              <a:rPr lang="en-US" sz="3000" b="1" u="sng">
                <a:latin typeface="Arial Bold" panose="020B0604020202020204" charset="0"/>
                <a:cs typeface="Arial Bold" panose="020B0604020202020204" charset="0"/>
              </a:rPr>
              <a:t>Literature Survey</a:t>
            </a:r>
          </a:p>
        </p:txBody>
      </p:sp>
      <p:sp>
        <p:nvSpPr>
          <p:cNvPr id="3" name="Google Shape;264;p42">
            <a:extLst>
              <a:ext uri="{FF2B5EF4-FFF2-40B4-BE49-F238E27FC236}">
                <a16:creationId xmlns:a16="http://schemas.microsoft.com/office/drawing/2014/main" id="{17ED8CD7-734A-3D88-722D-88F18EE0C19C}"/>
              </a:ext>
            </a:extLst>
          </p:cNvPr>
          <p:cNvSpPr txBox="1"/>
          <p:nvPr/>
        </p:nvSpPr>
        <p:spPr>
          <a:xfrm>
            <a:off x="67733" y="1096186"/>
            <a:ext cx="9008533" cy="4247276"/>
          </a:xfrm>
          <a:prstGeom prst="rect">
            <a:avLst/>
          </a:prstGeom>
          <a:noFill/>
          <a:ln>
            <a:noFill/>
          </a:ln>
        </p:spPr>
        <p:txBody>
          <a:bodyPr spcFirstLastPara="1" wrap="square" lIns="91425" tIns="45700" rIns="91425" bIns="45700" anchor="t" anchorCtr="0">
            <a:spAutoFit/>
          </a:bodyPr>
          <a:lstStyle/>
          <a:p>
            <a:pPr marL="285750" marR="0" lvl="0" indent="-158750" algn="just" rtl="0">
              <a:lnSpc>
                <a:spcPct val="150000"/>
              </a:lnSpc>
              <a:spcBef>
                <a:spcPts val="0"/>
              </a:spcBef>
              <a:spcAft>
                <a:spcPts val="0"/>
              </a:spcAft>
              <a:buClr>
                <a:srgbClr val="000000"/>
              </a:buClr>
              <a:buSzPts val="2000"/>
              <a:buFont typeface="Arial" panose="020B0604020202020204"/>
              <a:buNone/>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1. Ahmed, Mahbub; Islam, Md Rafiqul (2023).</a:t>
            </a:r>
          </a:p>
          <a:p>
            <a:pPr marL="285750" indent="-158750" algn="just">
              <a:lnSpc>
                <a:spcPct val="150000"/>
              </a:lnSpc>
              <a:buSzPts val="2000"/>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  This paper presents and helps us to understand "A novel approach to human body    motion analysis using deep learning."</a:t>
            </a:r>
          </a:p>
          <a:p>
            <a:pPr marL="285750" marR="0" lvl="0" indent="-158750" algn="just" rtl="0">
              <a:lnSpc>
                <a:spcPct val="150000"/>
              </a:lnSpc>
              <a:spcBef>
                <a:spcPts val="0"/>
              </a:spcBef>
              <a:spcAft>
                <a:spcPts val="0"/>
              </a:spcAft>
              <a:buClr>
                <a:srgbClr val="000000"/>
              </a:buClr>
              <a:buSzPts val="2000"/>
              <a:buFont typeface="Arial" panose="020B0604020202020204"/>
              <a:buNone/>
            </a:pPr>
            <a:endPar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158750" algn="just" rtl="0">
              <a:lnSpc>
                <a:spcPct val="150000"/>
              </a:lnSpc>
              <a:spcBef>
                <a:spcPts val="0"/>
              </a:spcBef>
              <a:spcAft>
                <a:spcPts val="0"/>
              </a:spcAft>
              <a:buClr>
                <a:srgbClr val="000000"/>
              </a:buClr>
              <a:buSzPts val="2000"/>
              <a:buFont typeface="Arial" panose="020B0604020202020204"/>
              <a:buNone/>
            </a:pPr>
            <a:endPar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158750" algn="just" rtl="0">
              <a:lnSpc>
                <a:spcPct val="150000"/>
              </a:lnSpc>
              <a:spcBef>
                <a:spcPts val="0"/>
              </a:spcBef>
              <a:spcAft>
                <a:spcPts val="0"/>
              </a:spcAft>
              <a:buClr>
                <a:srgbClr val="000000"/>
              </a:buClr>
              <a:buSzPts val="2000"/>
              <a:buFont typeface="Arial" panose="020B0604020202020204"/>
              <a:buNone/>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2. Singh, Harpreet; Kumar, Dinesh (2023).</a:t>
            </a:r>
          </a:p>
          <a:p>
            <a:pPr marL="285750" indent="-158750" algn="just">
              <a:lnSpc>
                <a:spcPct val="150000"/>
              </a:lnSpc>
              <a:buSzPts val="2000"/>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  This paper presents and helps us to understand "Machine learning-based body language analysis for non-verbal communication."</a:t>
            </a:r>
          </a:p>
          <a:p>
            <a:pPr marL="285750" marR="0" lvl="0" indent="-158750" algn="just" rtl="0">
              <a:lnSpc>
                <a:spcPct val="150000"/>
              </a:lnSpc>
              <a:spcBef>
                <a:spcPts val="0"/>
              </a:spcBef>
              <a:spcAft>
                <a:spcPts val="0"/>
              </a:spcAft>
              <a:buClr>
                <a:srgbClr val="000000"/>
              </a:buClr>
              <a:buSzPts val="2000"/>
              <a:buFont typeface="Arial" panose="020B0604020202020204"/>
              <a:buNone/>
            </a:pPr>
            <a:endPar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158750" algn="just" rtl="0">
              <a:lnSpc>
                <a:spcPct val="150000"/>
              </a:lnSpc>
              <a:spcBef>
                <a:spcPts val="0"/>
              </a:spcBef>
              <a:spcAft>
                <a:spcPts val="0"/>
              </a:spcAft>
              <a:buClr>
                <a:srgbClr val="000000"/>
              </a:buClr>
              <a:buSzPts val="2000"/>
              <a:buFont typeface="Arial" panose="020B0604020202020204"/>
              <a:buNone/>
            </a:pPr>
            <a:endPar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2"/>
          <p:cNvSpPr txBox="1"/>
          <p:nvPr/>
        </p:nvSpPr>
        <p:spPr>
          <a:xfrm>
            <a:off x="0" y="1140609"/>
            <a:ext cx="9008533" cy="4247276"/>
          </a:xfrm>
          <a:prstGeom prst="rect">
            <a:avLst/>
          </a:prstGeom>
          <a:noFill/>
          <a:ln>
            <a:noFill/>
          </a:ln>
        </p:spPr>
        <p:txBody>
          <a:bodyPr spcFirstLastPara="1" wrap="square" lIns="91425" tIns="45700" rIns="91425" bIns="45700" anchor="t" anchorCtr="0">
            <a:spAutoFit/>
          </a:bodyPr>
          <a:lstStyle/>
          <a:p>
            <a:pPr marL="285750" marR="0" lvl="0" indent="-158750" rtl="0">
              <a:lnSpc>
                <a:spcPct val="150000"/>
              </a:lnSpc>
              <a:spcBef>
                <a:spcPts val="0"/>
              </a:spcBef>
              <a:spcAft>
                <a:spcPts val="0"/>
              </a:spcAft>
              <a:buClr>
                <a:srgbClr val="000000"/>
              </a:buClr>
              <a:buSzPts val="2000"/>
              <a:buFont typeface="Arial" panose="020B0604020202020204"/>
              <a:buNone/>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3. Khan, Muhammad Salman; Ullah, Sarfaraz (2024).</a:t>
            </a:r>
          </a:p>
          <a:p>
            <a:pPr marL="285750" indent="-158750">
              <a:lnSpc>
                <a:spcPct val="150000"/>
              </a:lnSpc>
              <a:buSzPts val="2000"/>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  This paper presents and helps us to understand "Human pose estimation using advanced deep learning techniques."</a:t>
            </a:r>
          </a:p>
          <a:p>
            <a:pPr marL="285750" marR="0" lvl="0" indent="-158750" rtl="0">
              <a:lnSpc>
                <a:spcPct val="150000"/>
              </a:lnSpc>
              <a:spcBef>
                <a:spcPts val="0"/>
              </a:spcBef>
              <a:spcAft>
                <a:spcPts val="0"/>
              </a:spcAft>
              <a:buClr>
                <a:srgbClr val="000000"/>
              </a:buClr>
              <a:buSzPts val="2000"/>
              <a:buFont typeface="Arial" panose="020B0604020202020204"/>
              <a:buNone/>
            </a:pPr>
            <a:endPar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158750" rtl="0">
              <a:lnSpc>
                <a:spcPct val="150000"/>
              </a:lnSpc>
              <a:spcBef>
                <a:spcPts val="0"/>
              </a:spcBef>
              <a:spcAft>
                <a:spcPts val="0"/>
              </a:spcAft>
              <a:buClr>
                <a:srgbClr val="000000"/>
              </a:buClr>
              <a:buSzPts val="2000"/>
              <a:buFont typeface="Arial" panose="020B0604020202020204"/>
              <a:buNone/>
            </a:pPr>
            <a:endPar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158750" rtl="0">
              <a:lnSpc>
                <a:spcPct val="150000"/>
              </a:lnSpc>
              <a:spcBef>
                <a:spcPts val="0"/>
              </a:spcBef>
              <a:spcAft>
                <a:spcPts val="0"/>
              </a:spcAft>
              <a:buClr>
                <a:srgbClr val="000000"/>
              </a:buClr>
              <a:buSzPts val="2000"/>
              <a:buFont typeface="Arial" panose="020B0604020202020204"/>
              <a:buNone/>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4. Zhou, Wei; Zhang, Jian-Min (2024).</a:t>
            </a:r>
          </a:p>
          <a:p>
            <a:pPr marL="285750" indent="-158750">
              <a:lnSpc>
                <a:spcPct val="150000"/>
              </a:lnSpc>
              <a:buSzPts val="2000"/>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  This paper presents and helps us to understand "Integrated body gesture recognition framework for interactive applications."</a:t>
            </a:r>
          </a:p>
          <a:p>
            <a:pPr marL="285750" marR="0" lvl="0" indent="-158750" rtl="0">
              <a:lnSpc>
                <a:spcPct val="150000"/>
              </a:lnSpc>
              <a:spcBef>
                <a:spcPts val="0"/>
              </a:spcBef>
              <a:spcAft>
                <a:spcPts val="0"/>
              </a:spcAft>
              <a:buClr>
                <a:srgbClr val="000000"/>
              </a:buClr>
              <a:buSzPts val="2000"/>
              <a:buFont typeface="Arial" panose="020B0604020202020204"/>
              <a:buNone/>
            </a:pPr>
            <a:endPar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285750" marR="0" lvl="0" indent="-158750" rtl="0">
              <a:lnSpc>
                <a:spcPct val="150000"/>
              </a:lnSpc>
              <a:spcBef>
                <a:spcPts val="0"/>
              </a:spcBef>
              <a:spcAft>
                <a:spcPts val="0"/>
              </a:spcAft>
              <a:buClr>
                <a:srgbClr val="000000"/>
              </a:buClr>
              <a:buSzPts val="2000"/>
              <a:buFont typeface="Arial" panose="020B0604020202020204"/>
              <a:buNone/>
            </a:pPr>
            <a:r>
              <a:rPr lang="en-US" sz="18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p>
        </p:txBody>
      </p:sp>
      <p:sp>
        <p:nvSpPr>
          <p:cNvPr id="2" name="Text Box 1"/>
          <p:cNvSpPr txBox="1"/>
          <p:nvPr/>
        </p:nvSpPr>
        <p:spPr>
          <a:xfrm>
            <a:off x="0" y="0"/>
            <a:ext cx="5708650" cy="553085"/>
          </a:xfrm>
          <a:prstGeom prst="rect">
            <a:avLst/>
          </a:prstGeom>
          <a:noFill/>
        </p:spPr>
        <p:txBody>
          <a:bodyPr wrap="square" rtlCol="0">
            <a:spAutoFit/>
          </a:bodyPr>
          <a:lstStyle/>
          <a:p>
            <a:r>
              <a:rPr lang="en-US" sz="3000" b="1" u="sng" dirty="0">
                <a:latin typeface="Arial Bold" panose="020B0604020202020204" charset="0"/>
                <a:cs typeface="Arial Bold" panose="020B0604020202020204" charset="0"/>
              </a:rPr>
              <a:t>Literature Survey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4"/>
          <p:cNvSpPr txBox="1">
            <a:spLocks noGrp="1"/>
          </p:cNvSpPr>
          <p:nvPr>
            <p:ph type="title"/>
          </p:nvPr>
        </p:nvSpPr>
        <p:spPr>
          <a:xfrm>
            <a:off x="45555" y="148682"/>
            <a:ext cx="2167890" cy="7759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u="sng" dirty="0">
                <a:latin typeface="Arial" panose="020B0604020202020204"/>
                <a:ea typeface="Arial" panose="020B0604020202020204"/>
                <a:cs typeface="Arial" panose="020B0604020202020204"/>
                <a:sym typeface="Arial" panose="020B0604020202020204"/>
              </a:rPr>
              <a:t>Objectives</a:t>
            </a:r>
            <a:br>
              <a:rPr lang="en-US" sz="3000" dirty="0">
                <a:latin typeface="Arial" panose="020B0604020202020204"/>
                <a:ea typeface="Arial" panose="020B0604020202020204"/>
                <a:cs typeface="Arial" panose="020B0604020202020204"/>
                <a:sym typeface="Arial" panose="020B0604020202020204"/>
              </a:rPr>
            </a:br>
            <a:endParaRPr sz="3000" dirty="0">
              <a:latin typeface="Arial" panose="020B0604020202020204"/>
              <a:ea typeface="Arial" panose="020B0604020202020204"/>
              <a:cs typeface="Arial" panose="020B0604020202020204"/>
              <a:sym typeface="Arial" panose="020B0604020202020204"/>
            </a:endParaRPr>
          </a:p>
        </p:txBody>
      </p:sp>
      <p:sp>
        <p:nvSpPr>
          <p:cNvPr id="276" name="Google Shape;276;p44"/>
          <p:cNvSpPr txBox="1"/>
          <p:nvPr/>
        </p:nvSpPr>
        <p:spPr>
          <a:xfrm>
            <a:off x="502755" y="1089888"/>
            <a:ext cx="7506712" cy="313928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Font typeface="Arial" panose="020B0604020202020204" pitchFamily="34" charset="0"/>
              <a:buChar char="•"/>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Behavioral Analysis: Read body language to identify patterns in behavior that can be applied to customer service, security, and workplace safety.</a:t>
            </a:r>
          </a:p>
          <a:p>
            <a:pPr marL="285750" marR="0" lvl="0" indent="-285750" algn="l" rtl="0">
              <a:lnSpc>
                <a:spcPct val="100000"/>
              </a:lnSpc>
              <a:spcBef>
                <a:spcPts val="0"/>
              </a:spcBef>
              <a:spcAft>
                <a:spcPts val="0"/>
              </a:spcAft>
              <a:buFont typeface="Arial" panose="020B0604020202020204" pitchFamily="34" charset="0"/>
              <a:buChar char="•"/>
            </a:pPr>
            <a:endPar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Font typeface="Arial" panose="020B0604020202020204" pitchFamily="34" charset="0"/>
              <a:buChar char="•"/>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Healthcare and Rehabilitation: Create a system to track patient progress or identify odd movement patterns while keeping an eye on body movements for physical therapy or rehabilitation and sports.</a:t>
            </a:r>
          </a:p>
          <a:p>
            <a:pPr marL="285750" marR="0" lvl="0" indent="-285750" algn="l" rtl="0">
              <a:lnSpc>
                <a:spcPct val="100000"/>
              </a:lnSpc>
              <a:spcBef>
                <a:spcPts val="0"/>
              </a:spcBef>
              <a:spcAft>
                <a:spcPts val="0"/>
              </a:spcAft>
              <a:buFont typeface="Arial" panose="020B0604020202020204" pitchFamily="34" charset="0"/>
              <a:buChar char="•"/>
            </a:pPr>
            <a:endPar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Font typeface="Arial" panose="020B0604020202020204" pitchFamily="34" charset="0"/>
              <a:buChar char="•"/>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Emotional Recognition: Develop a model that uses gestures, body position, and facial expressions to identify and categorize emotional states such as happiness, rage, sadness or confidence .</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5"/>
          <p:cNvSpPr txBox="1">
            <a:spLocks noGrp="1"/>
          </p:cNvSpPr>
          <p:nvPr>
            <p:ph type="title"/>
          </p:nvPr>
        </p:nvSpPr>
        <p:spPr>
          <a:xfrm>
            <a:off x="0" y="0"/>
            <a:ext cx="4331335" cy="5727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000"/>
              <a:buFont typeface="Arial" panose="020B0604020202020204"/>
              <a:buNone/>
            </a:pPr>
            <a:r>
              <a:rPr lang="en-US" sz="3000" b="1" u="sng" dirty="0"/>
              <a:t>Training </a:t>
            </a:r>
            <a:r>
              <a:rPr lang="en-US" sz="3000" b="1" u="sng" dirty="0">
                <a:latin typeface="Arial" panose="020B0604020202020204"/>
                <a:ea typeface="Arial" panose="020B0604020202020204"/>
                <a:cs typeface="Arial" panose="020B0604020202020204"/>
                <a:sym typeface="Arial" panose="020B0604020202020204"/>
              </a:rPr>
              <a:t> Architecture</a:t>
            </a:r>
            <a:endParaRPr sz="3000" b="1" u="sng" dirty="0">
              <a:latin typeface="Arial" panose="020B0604020202020204"/>
              <a:ea typeface="Arial" panose="020B0604020202020204"/>
              <a:cs typeface="Arial" panose="020B0604020202020204"/>
              <a:sym typeface="Arial" panose="020B0604020202020204"/>
            </a:endParaRPr>
          </a:p>
        </p:txBody>
      </p:sp>
      <p:sp>
        <p:nvSpPr>
          <p:cNvPr id="282" name="Google Shape;282;p45"/>
          <p:cNvSpPr/>
          <p:nvPr/>
        </p:nvSpPr>
        <p:spPr>
          <a:xfrm>
            <a:off x="161925" y="1208405"/>
            <a:ext cx="1189355" cy="6223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Camera</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3" name="Google Shape;283;p45"/>
          <p:cNvSpPr/>
          <p:nvPr/>
        </p:nvSpPr>
        <p:spPr>
          <a:xfrm>
            <a:off x="2818840" y="1223180"/>
            <a:ext cx="1845300" cy="5631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Data Collection</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4" name="Google Shape;284;p45"/>
          <p:cNvSpPr/>
          <p:nvPr/>
        </p:nvSpPr>
        <p:spPr>
          <a:xfrm>
            <a:off x="6707635" y="1208405"/>
            <a:ext cx="1844100" cy="5631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Preprocessing</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5" name="Google Shape;285;p45"/>
          <p:cNvSpPr/>
          <p:nvPr/>
        </p:nvSpPr>
        <p:spPr>
          <a:xfrm>
            <a:off x="3423285" y="2780665"/>
            <a:ext cx="2044700" cy="6223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Model Training</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6" name="Google Shape;286;p45"/>
          <p:cNvSpPr/>
          <p:nvPr/>
        </p:nvSpPr>
        <p:spPr>
          <a:xfrm>
            <a:off x="160655" y="2780665"/>
            <a:ext cx="1981200" cy="6223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Model Evaluation</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87" name="Google Shape;287;p45"/>
          <p:cNvSpPr/>
          <p:nvPr/>
        </p:nvSpPr>
        <p:spPr>
          <a:xfrm>
            <a:off x="7212330" y="2755265"/>
            <a:ext cx="1844700" cy="6228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panose="020B0604020202020204"/>
              <a:buNone/>
            </a:pPr>
            <a:r>
              <a:rPr lang="en-US" sz="1800" b="0" i="0" u="none" strike="noStrike" cap="none" dirty="0">
                <a:solidFill>
                  <a:schemeClr val="dk1"/>
                </a:solidFill>
                <a:latin typeface="Arial" panose="020B0604020202020204"/>
                <a:ea typeface="Arial" panose="020B0604020202020204"/>
                <a:cs typeface="Arial" panose="020B0604020202020204"/>
                <a:sym typeface="Arial" panose="020B0604020202020204"/>
              </a:rPr>
              <a:t>Model Selection</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288" name="Google Shape;288;p45"/>
          <p:cNvSpPr/>
          <p:nvPr/>
        </p:nvSpPr>
        <p:spPr>
          <a:xfrm>
            <a:off x="160655" y="4225290"/>
            <a:ext cx="2498090" cy="622300"/>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Real-Time Processing</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89" name="Google Shape;289;p45"/>
          <p:cNvCxnSpPr>
            <a:stCxn id="282" idx="3"/>
            <a:endCxn id="283" idx="1"/>
          </p:cNvCxnSpPr>
          <p:nvPr/>
        </p:nvCxnSpPr>
        <p:spPr>
          <a:xfrm rot="10800000" flipH="1">
            <a:off x="1351280" y="1504855"/>
            <a:ext cx="1467600" cy="14700"/>
          </a:xfrm>
          <a:prstGeom prst="straightConnector1">
            <a:avLst/>
          </a:prstGeom>
          <a:noFill/>
          <a:ln w="19050" cap="flat" cmpd="sng">
            <a:solidFill>
              <a:schemeClr val="accent4"/>
            </a:solidFill>
            <a:prstDash val="solid"/>
            <a:miter lim="800000"/>
            <a:headEnd type="none" w="sm" len="sm"/>
            <a:tailEnd type="stealth" w="med" len="med"/>
          </a:ln>
        </p:spPr>
      </p:cxnSp>
      <p:cxnSp>
        <p:nvCxnSpPr>
          <p:cNvPr id="290" name="Google Shape;290;p45"/>
          <p:cNvCxnSpPr>
            <a:stCxn id="283" idx="3"/>
            <a:endCxn id="284" idx="1"/>
          </p:cNvCxnSpPr>
          <p:nvPr/>
        </p:nvCxnSpPr>
        <p:spPr>
          <a:xfrm rot="10800000" flipH="1">
            <a:off x="4664140" y="1490030"/>
            <a:ext cx="2043600" cy="14700"/>
          </a:xfrm>
          <a:prstGeom prst="straightConnector1">
            <a:avLst/>
          </a:prstGeom>
          <a:noFill/>
          <a:ln w="19050" cap="flat" cmpd="sng">
            <a:solidFill>
              <a:schemeClr val="accent4"/>
            </a:solidFill>
            <a:prstDash val="solid"/>
            <a:miter lim="800000"/>
            <a:headEnd type="none" w="sm" len="sm"/>
            <a:tailEnd type="stealth" w="med" len="med"/>
          </a:ln>
        </p:spPr>
      </p:cxnSp>
      <p:cxnSp>
        <p:nvCxnSpPr>
          <p:cNvPr id="291" name="Google Shape;291;p45"/>
          <p:cNvCxnSpPr/>
          <p:nvPr/>
        </p:nvCxnSpPr>
        <p:spPr>
          <a:xfrm flipH="1">
            <a:off x="8007775" y="1787725"/>
            <a:ext cx="8700" cy="967500"/>
          </a:xfrm>
          <a:prstGeom prst="straightConnector1">
            <a:avLst/>
          </a:prstGeom>
          <a:noFill/>
          <a:ln w="19050" cap="flat" cmpd="sng">
            <a:solidFill>
              <a:schemeClr val="accent4"/>
            </a:solidFill>
            <a:prstDash val="solid"/>
            <a:miter lim="800000"/>
            <a:headEnd type="none" w="sm" len="sm"/>
            <a:tailEnd type="stealth" w="med" len="med"/>
          </a:ln>
        </p:spPr>
      </p:cxnSp>
      <p:cxnSp>
        <p:nvCxnSpPr>
          <p:cNvPr id="292" name="Google Shape;292;p45"/>
          <p:cNvCxnSpPr/>
          <p:nvPr/>
        </p:nvCxnSpPr>
        <p:spPr>
          <a:xfrm rot="10800000">
            <a:off x="5467985" y="3103880"/>
            <a:ext cx="1717675" cy="0"/>
          </a:xfrm>
          <a:prstGeom prst="straightConnector1">
            <a:avLst/>
          </a:prstGeom>
          <a:noFill/>
          <a:ln w="19050" cap="flat" cmpd="sng">
            <a:solidFill>
              <a:schemeClr val="accent4"/>
            </a:solidFill>
            <a:prstDash val="solid"/>
            <a:miter lim="800000"/>
            <a:headEnd type="none" w="sm" len="sm"/>
            <a:tailEnd type="stealth" w="med" len="med"/>
          </a:ln>
        </p:spPr>
      </p:cxnSp>
      <p:cxnSp>
        <p:nvCxnSpPr>
          <p:cNvPr id="293" name="Google Shape;293;p45"/>
          <p:cNvCxnSpPr>
            <a:stCxn id="285" idx="1"/>
            <a:endCxn id="286" idx="3"/>
          </p:cNvCxnSpPr>
          <p:nvPr/>
        </p:nvCxnSpPr>
        <p:spPr>
          <a:xfrm rot="10800000">
            <a:off x="2141985" y="3091815"/>
            <a:ext cx="1281300" cy="0"/>
          </a:xfrm>
          <a:prstGeom prst="straightConnector1">
            <a:avLst/>
          </a:prstGeom>
          <a:noFill/>
          <a:ln w="19050" cap="flat" cmpd="sng">
            <a:solidFill>
              <a:schemeClr val="accent4"/>
            </a:solidFill>
            <a:prstDash val="solid"/>
            <a:miter lim="800000"/>
            <a:headEnd type="none" w="sm" len="sm"/>
            <a:tailEnd type="stealth" w="med" len="med"/>
          </a:ln>
        </p:spPr>
      </p:cxnSp>
      <p:cxnSp>
        <p:nvCxnSpPr>
          <p:cNvPr id="294" name="Google Shape;294;p45"/>
          <p:cNvCxnSpPr/>
          <p:nvPr/>
        </p:nvCxnSpPr>
        <p:spPr>
          <a:xfrm flipH="1">
            <a:off x="1164590" y="3402965"/>
            <a:ext cx="635" cy="822325"/>
          </a:xfrm>
          <a:prstGeom prst="straightConnector1">
            <a:avLst/>
          </a:prstGeom>
          <a:noFill/>
          <a:ln w="19050" cap="flat" cmpd="sng">
            <a:solidFill>
              <a:schemeClr val="accent4"/>
            </a:solidFill>
            <a:prstDash val="solid"/>
            <a:miter lim="800000"/>
            <a:headEnd type="none" w="sm" len="sm"/>
            <a:tailEnd type="stealth" w="med" len="med"/>
          </a:ln>
        </p:spPr>
      </p:cxnSp>
      <p:sp>
        <p:nvSpPr>
          <p:cNvPr id="295" name="Google Shape;295;p45"/>
          <p:cNvSpPr txBox="1"/>
          <p:nvPr/>
        </p:nvSpPr>
        <p:spPr>
          <a:xfrm>
            <a:off x="7299960" y="3378200"/>
            <a:ext cx="1844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p45"/>
          <p:cNvSpPr/>
          <p:nvPr/>
        </p:nvSpPr>
        <p:spPr>
          <a:xfrm>
            <a:off x="3914140" y="4166235"/>
            <a:ext cx="1958975" cy="68135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panose="020B0604020202020204"/>
              <a:buNone/>
            </a:pPr>
            <a:r>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Results Display</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97" name="Google Shape;297;p45"/>
          <p:cNvCxnSpPr/>
          <p:nvPr/>
        </p:nvCxnSpPr>
        <p:spPr>
          <a:xfrm>
            <a:off x="2718435" y="4507230"/>
            <a:ext cx="1186815" cy="0"/>
          </a:xfrm>
          <a:prstGeom prst="straightConnector1">
            <a:avLst/>
          </a:prstGeom>
          <a:noFill/>
          <a:ln w="19050" cap="flat" cmpd="sng">
            <a:solidFill>
              <a:schemeClr val="accent4"/>
            </a:solidFill>
            <a:prstDash val="solid"/>
            <a:miter lim="800000"/>
            <a:headEnd type="none" w="sm" len="sm"/>
            <a:tailEnd type="stealth" w="med" len="med"/>
          </a:ln>
        </p:spPr>
      </p:cxn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780</Words>
  <Application>Microsoft Office PowerPoint</Application>
  <PresentationFormat>On-screen Show (16:9)</PresentationFormat>
  <Paragraphs>138</Paragraphs>
  <Slides>27</Slides>
  <Notes>16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27</vt:i4>
      </vt:variant>
    </vt:vector>
  </HeadingPairs>
  <TitlesOfParts>
    <vt:vector size="35" baseType="lpstr">
      <vt:lpstr>Arial</vt:lpstr>
      <vt:lpstr>Arial Bold</vt:lpstr>
      <vt:lpstr>Gill Sans</vt:lpstr>
      <vt:lpstr>Quintessential</vt:lpstr>
      <vt:lpstr>Times New Roman</vt:lpstr>
      <vt:lpstr>Default Design</vt:lpstr>
      <vt:lpstr>1_Default Design</vt:lpstr>
      <vt:lpstr>Gear Drives</vt:lpstr>
      <vt:lpstr>BODY  LANGUAGE DETECTION  USING MACHINE  LEARNING</vt:lpstr>
      <vt:lpstr>PowerPoint Presentation</vt:lpstr>
      <vt:lpstr>PowerPoint Presentation</vt:lpstr>
      <vt:lpstr>PowerPoint Presentation</vt:lpstr>
      <vt:lpstr>Introduction</vt:lpstr>
      <vt:lpstr>PowerPoint Presentation</vt:lpstr>
      <vt:lpstr>PowerPoint Presentation</vt:lpstr>
      <vt:lpstr>Objectives </vt:lpstr>
      <vt:lpstr>Training  Architecture</vt:lpstr>
      <vt:lpstr>Methodology</vt:lpstr>
      <vt:lpstr>PowerPoint Presentation</vt:lpstr>
      <vt:lpstr>Libraries:-</vt:lpstr>
      <vt:lpstr>.</vt:lpstr>
      <vt:lpstr>PowerPoint Presentation</vt:lpstr>
      <vt:lpstr>PowerPoint Presentation</vt:lpstr>
      <vt:lpstr>PowerPoint Presentation</vt:lpstr>
      <vt:lpstr>PowerPoint Presentation</vt:lpstr>
      <vt:lpstr>Results </vt:lpstr>
      <vt:lpstr>Results </vt:lpstr>
      <vt:lpstr>Results </vt:lpstr>
      <vt:lpstr>Results </vt:lpstr>
      <vt:lpstr>PowerPoint Presentation</vt:lpstr>
      <vt:lpstr>International Journal of Novel Research and Development Certificate of Publication</vt:lpstr>
      <vt:lpstr>International Journal of Novel Research and Development Certificate of Publication</vt:lpstr>
      <vt:lpstr>International Journal of Research and Analytical Reviews Certificate of Publication</vt:lpstr>
      <vt:lpstr>International Journal of Research and Analytical Reviews Certificate of Publication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BODY  LANGUAGE DETECTION  USING MACHINE  LEARNING</dc:title>
  <dc:creator>GAUTAMI KHENGARE</dc:creator>
  <cp:lastModifiedBy>Rahul Jagtap</cp:lastModifiedBy>
  <cp:revision>52</cp:revision>
  <dcterms:created xsi:type="dcterms:W3CDTF">2023-11-21T19:40:57Z</dcterms:created>
  <dcterms:modified xsi:type="dcterms:W3CDTF">2024-05-31T19:27:50Z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